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  <p:sldMasterId id="2147483660" r:id="rId2"/>
    <p:sldMasterId id="2147483667" r:id="rId3"/>
  </p:sldMasterIdLst>
  <p:handoutMasterIdLst>
    <p:handoutMasterId r:id="rId14"/>
  </p:handoutMasterIdLst>
  <p:sldIdLst>
    <p:sldId id="256" r:id="rId4"/>
    <p:sldId id="268" r:id="rId5"/>
    <p:sldId id="269" r:id="rId6"/>
    <p:sldId id="266" r:id="rId7"/>
    <p:sldId id="270" r:id="rId8"/>
    <p:sldId id="271" r:id="rId9"/>
    <p:sldId id="272" r:id="rId10"/>
    <p:sldId id="273" r:id="rId11"/>
    <p:sldId id="274" r:id="rId12"/>
    <p:sldId id="267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7779"/>
    <a:srgbClr val="636362"/>
    <a:srgbClr val="505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4" autoAdjust="0"/>
    <p:restoredTop sz="94672" autoAdjust="0"/>
  </p:normalViewPr>
  <p:slideViewPr>
    <p:cSldViewPr snapToGrid="0" snapToObjects="1">
      <p:cViewPr varScale="1">
        <p:scale>
          <a:sx n="99" d="100"/>
          <a:sy n="99" d="100"/>
        </p:scale>
        <p:origin x="184" y="7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6457A-DF65-E84E-A68A-8F1081309BD7}" type="datetimeFigureOut">
              <a:rPr lang="en-US" smtClean="0"/>
              <a:t>1/15/25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F6D19-0DFB-D544-A162-1AE243074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14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895" y="822503"/>
            <a:ext cx="8100905" cy="574528"/>
          </a:xfrm>
          <a:prstGeom prst="rect">
            <a:avLst/>
          </a:prstGeom>
        </p:spPr>
        <p:txBody>
          <a:bodyPr/>
          <a:lstStyle>
            <a:lvl1pPr algn="l">
              <a:defRPr sz="3862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895" y="1500091"/>
            <a:ext cx="8100905" cy="2850586"/>
          </a:xfrm>
          <a:prstGeom prst="rect">
            <a:avLst/>
          </a:prstGeom>
        </p:spPr>
        <p:txBody>
          <a:bodyPr/>
          <a:lstStyle>
            <a:lvl1pPr>
              <a:defRPr sz="2845">
                <a:solidFill>
                  <a:srgbClr val="6F7779"/>
                </a:solidFill>
              </a:defRPr>
            </a:lvl1pPr>
            <a:lvl2pPr>
              <a:defRPr>
                <a:solidFill>
                  <a:srgbClr val="6F7779"/>
                </a:solidFill>
              </a:defRPr>
            </a:lvl2pPr>
            <a:lvl3pPr>
              <a:defRPr>
                <a:solidFill>
                  <a:srgbClr val="6F7779"/>
                </a:solidFill>
              </a:defRPr>
            </a:lvl3pPr>
            <a:lvl4pPr>
              <a:defRPr>
                <a:solidFill>
                  <a:srgbClr val="6F7779"/>
                </a:solidFill>
              </a:defRPr>
            </a:lvl4pPr>
            <a:lvl5pPr>
              <a:defRPr>
                <a:solidFill>
                  <a:srgbClr val="6F7779"/>
                </a:solidFill>
              </a:defRPr>
            </a:lvl5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5896" y="4519032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1219">
                <a:solidFill>
                  <a:srgbClr val="6F7779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532240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19">
                <a:solidFill>
                  <a:srgbClr val="6F7779"/>
                </a:solidFill>
              </a:defRPr>
            </a:lvl1pPr>
          </a:lstStyle>
          <a:p>
            <a:fld id="{5853B426-4512-2E40-A7E0-3CFA498F2C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31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lt 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85640" y="890355"/>
            <a:ext cx="7772723" cy="68763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58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CA" dirty="0"/>
              <a:t>Click to edit Master title 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69556" y="1675766"/>
            <a:ext cx="6182279" cy="1395753"/>
          </a:xfrm>
          <a:prstGeom prst="rect">
            <a:avLst/>
          </a:prstGeom>
        </p:spPr>
        <p:txBody>
          <a:bodyPr/>
          <a:lstStyle>
            <a:lvl1pPr marL="0" marR="0" indent="0" algn="l" defTabSz="46460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42">
                <a:solidFill>
                  <a:srgbClr val="6F7779"/>
                </a:solidFill>
              </a:defRPr>
            </a:lvl1pPr>
            <a:lvl2pPr marL="464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9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3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8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3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8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2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16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style. Click to edit Master subtitle style. Click to edit Master subtitle style. Click to edit Master subtitle style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9122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640" y="2876723"/>
            <a:ext cx="7772723" cy="1102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455">
                <a:solidFill>
                  <a:schemeClr val="bg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4282353"/>
            <a:ext cx="9144000" cy="787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55">
                <a:solidFill>
                  <a:srgbClr val="6F7779"/>
                </a:solidFill>
              </a:defRPr>
            </a:lvl1pPr>
            <a:lvl2pPr marL="464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9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3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8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3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8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2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16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5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85640" y="2876724"/>
            <a:ext cx="7772723" cy="94580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455">
                <a:solidFill>
                  <a:schemeClr val="bg1"/>
                </a:solidFill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4282353"/>
            <a:ext cx="9144000" cy="787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55">
                <a:solidFill>
                  <a:srgbClr val="6F7779"/>
                </a:solidFill>
              </a:defRPr>
            </a:lvl1pPr>
            <a:lvl2pPr marL="464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92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3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8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3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8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2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16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89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555" y="4767285"/>
            <a:ext cx="2134352" cy="274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2F9E0-1F14-C546-976B-90D5445C2D3B}" type="datetimeFigureOut">
              <a:rPr lang="en-US" smtClean="0"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900" y="4767285"/>
            <a:ext cx="2894202" cy="274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093" y="4767285"/>
            <a:ext cx="2134353" cy="274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81011-44D4-2148-AF76-4FED764A1FF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372904" y="309517"/>
            <a:ext cx="44846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rgbClr val="7F7F7F"/>
                </a:solidFill>
              </a:rPr>
              <a:t>NAME OF MSA (To</a:t>
            </a:r>
            <a:r>
              <a:rPr lang="en-US" sz="1200" baseline="0" dirty="0">
                <a:solidFill>
                  <a:srgbClr val="7F7F7F"/>
                </a:solidFill>
              </a:rPr>
              <a:t> change this, go to ‘edit master’</a:t>
            </a:r>
            <a:endParaRPr lang="en-US" sz="1200" dirty="0">
              <a:solidFill>
                <a:srgbClr val="7F7F7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F71553-0359-6096-A20B-007940A83A6B}"/>
              </a:ext>
            </a:extLst>
          </p:cNvPr>
          <p:cNvSpPr/>
          <p:nvPr userDrawn="1"/>
        </p:nvSpPr>
        <p:spPr>
          <a:xfrm>
            <a:off x="0" y="4414"/>
            <a:ext cx="9144000" cy="2406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1EE4AD-AA8D-5374-BC44-EEF97F5B4360}"/>
              </a:ext>
            </a:extLst>
          </p:cNvPr>
          <p:cNvSpPr/>
          <p:nvPr userDrawn="1"/>
        </p:nvSpPr>
        <p:spPr>
          <a:xfrm>
            <a:off x="456555" y="0"/>
            <a:ext cx="2065264" cy="789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close-up of a logo&#10;&#10;Description automatically generated">
            <a:extLst>
              <a:ext uri="{FF2B5EF4-FFF2-40B4-BE49-F238E27FC236}">
                <a16:creationId xmlns:a16="http://schemas.microsoft.com/office/drawing/2014/main" id="{6CDE2C9D-7738-11A6-A007-FC5D5CE77AB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42430" y="168736"/>
            <a:ext cx="1658007" cy="48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4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</p:sldLayoutIdLst>
  <p:txStyles>
    <p:titleStyle>
      <a:lvl1pPr algn="ctr" defTabSz="464607" rtl="0" eaLnBrk="1" latinLnBrk="0" hangingPunct="1">
        <a:spcBef>
          <a:spcPct val="0"/>
        </a:spcBef>
        <a:buNone/>
        <a:defRPr sz="44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455" indent="-348455" algn="l" defTabSz="464607" rtl="0" eaLnBrk="1" latinLnBrk="0" hangingPunct="1">
        <a:spcBef>
          <a:spcPct val="20000"/>
        </a:spcBef>
        <a:buFont typeface="Arial"/>
        <a:buChar char="•"/>
        <a:defRPr sz="3252" kern="1200">
          <a:solidFill>
            <a:schemeClr val="tx1"/>
          </a:solidFill>
          <a:latin typeface="+mn-lt"/>
          <a:ea typeface="+mn-ea"/>
          <a:cs typeface="+mn-cs"/>
        </a:defRPr>
      </a:lvl1pPr>
      <a:lvl2pPr marL="754986" indent="-290379" algn="l" defTabSz="464607" rtl="0" eaLnBrk="1" latinLnBrk="0" hangingPunct="1">
        <a:spcBef>
          <a:spcPct val="20000"/>
        </a:spcBef>
        <a:buFont typeface="Arial"/>
        <a:buChar char="–"/>
        <a:defRPr sz="2845" kern="1200">
          <a:solidFill>
            <a:schemeClr val="tx1"/>
          </a:solidFill>
          <a:latin typeface="+mn-lt"/>
          <a:ea typeface="+mn-ea"/>
          <a:cs typeface="+mn-cs"/>
        </a:defRPr>
      </a:lvl2pPr>
      <a:lvl3pPr marL="1161517" indent="-232303" algn="l" defTabSz="464607" rtl="0" eaLnBrk="1" latinLnBrk="0" hangingPunct="1">
        <a:spcBef>
          <a:spcPct val="20000"/>
        </a:spcBef>
        <a:buFont typeface="Arial"/>
        <a:buChar char="•"/>
        <a:defRPr sz="2439" kern="1200">
          <a:solidFill>
            <a:schemeClr val="tx1"/>
          </a:solidFill>
          <a:latin typeface="+mn-lt"/>
          <a:ea typeface="+mn-ea"/>
          <a:cs typeface="+mn-cs"/>
        </a:defRPr>
      </a:lvl3pPr>
      <a:lvl4pPr marL="1626123" indent="-232303" algn="l" defTabSz="464607" rtl="0" eaLnBrk="1" latinLnBrk="0" hangingPunct="1">
        <a:spcBef>
          <a:spcPct val="20000"/>
        </a:spcBef>
        <a:buFont typeface="Arial"/>
        <a:buChar char="–"/>
        <a:defRPr sz="2032" kern="1200">
          <a:solidFill>
            <a:schemeClr val="tx1"/>
          </a:solidFill>
          <a:latin typeface="+mn-lt"/>
          <a:ea typeface="+mn-ea"/>
          <a:cs typeface="+mn-cs"/>
        </a:defRPr>
      </a:lvl4pPr>
      <a:lvl5pPr marL="2090730" indent="-232303" algn="l" defTabSz="464607" rtl="0" eaLnBrk="1" latinLnBrk="0" hangingPunct="1">
        <a:spcBef>
          <a:spcPct val="20000"/>
        </a:spcBef>
        <a:buFont typeface="Arial"/>
        <a:buChar char="»"/>
        <a:defRPr sz="2032" kern="1200">
          <a:solidFill>
            <a:schemeClr val="tx1"/>
          </a:solidFill>
          <a:latin typeface="+mn-lt"/>
          <a:ea typeface="+mn-ea"/>
          <a:cs typeface="+mn-cs"/>
        </a:defRPr>
      </a:lvl5pPr>
      <a:lvl6pPr marL="2555337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6pPr>
      <a:lvl7pPr marL="3019943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7pPr>
      <a:lvl8pPr marL="3484550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8pPr>
      <a:lvl9pPr marL="3949156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1pPr>
      <a:lvl2pPr marL="464607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2pPr>
      <a:lvl3pPr marL="929213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3pPr>
      <a:lvl4pPr marL="1393820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4pPr>
      <a:lvl5pPr marL="1858427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5pPr>
      <a:lvl6pPr marL="2323033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6pPr>
      <a:lvl7pPr marL="2787640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7pPr>
      <a:lvl8pPr marL="3252246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8pPr>
      <a:lvl9pPr marL="3716853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-22209"/>
            <a:ext cx="9144000" cy="518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0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64607" rtl="0" eaLnBrk="1" latinLnBrk="0" hangingPunct="1">
        <a:spcBef>
          <a:spcPct val="0"/>
        </a:spcBef>
        <a:buNone/>
        <a:defRPr sz="44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455" indent="-348455" algn="l" defTabSz="464607" rtl="0" eaLnBrk="1" latinLnBrk="0" hangingPunct="1">
        <a:spcBef>
          <a:spcPct val="20000"/>
        </a:spcBef>
        <a:buFont typeface="Arial"/>
        <a:buChar char="•"/>
        <a:defRPr sz="3252" kern="1200">
          <a:solidFill>
            <a:schemeClr val="tx1"/>
          </a:solidFill>
          <a:latin typeface="+mn-lt"/>
          <a:ea typeface="+mn-ea"/>
          <a:cs typeface="+mn-cs"/>
        </a:defRPr>
      </a:lvl1pPr>
      <a:lvl2pPr marL="754986" indent="-290379" algn="l" defTabSz="464607" rtl="0" eaLnBrk="1" latinLnBrk="0" hangingPunct="1">
        <a:spcBef>
          <a:spcPct val="20000"/>
        </a:spcBef>
        <a:buFont typeface="Arial"/>
        <a:buChar char="–"/>
        <a:defRPr sz="2845" kern="1200">
          <a:solidFill>
            <a:schemeClr val="tx1"/>
          </a:solidFill>
          <a:latin typeface="+mn-lt"/>
          <a:ea typeface="+mn-ea"/>
          <a:cs typeface="+mn-cs"/>
        </a:defRPr>
      </a:lvl2pPr>
      <a:lvl3pPr marL="1161517" indent="-232303" algn="l" defTabSz="464607" rtl="0" eaLnBrk="1" latinLnBrk="0" hangingPunct="1">
        <a:spcBef>
          <a:spcPct val="20000"/>
        </a:spcBef>
        <a:buFont typeface="Arial"/>
        <a:buChar char="•"/>
        <a:defRPr sz="2439" kern="1200">
          <a:solidFill>
            <a:schemeClr val="tx1"/>
          </a:solidFill>
          <a:latin typeface="+mn-lt"/>
          <a:ea typeface="+mn-ea"/>
          <a:cs typeface="+mn-cs"/>
        </a:defRPr>
      </a:lvl3pPr>
      <a:lvl4pPr marL="1626123" indent="-232303" algn="l" defTabSz="464607" rtl="0" eaLnBrk="1" latinLnBrk="0" hangingPunct="1">
        <a:spcBef>
          <a:spcPct val="20000"/>
        </a:spcBef>
        <a:buFont typeface="Arial"/>
        <a:buChar char="–"/>
        <a:defRPr sz="2032" kern="1200">
          <a:solidFill>
            <a:schemeClr val="tx1"/>
          </a:solidFill>
          <a:latin typeface="+mn-lt"/>
          <a:ea typeface="+mn-ea"/>
          <a:cs typeface="+mn-cs"/>
        </a:defRPr>
      </a:lvl4pPr>
      <a:lvl5pPr marL="2090730" indent="-232303" algn="l" defTabSz="464607" rtl="0" eaLnBrk="1" latinLnBrk="0" hangingPunct="1">
        <a:spcBef>
          <a:spcPct val="20000"/>
        </a:spcBef>
        <a:buFont typeface="Arial"/>
        <a:buChar char="»"/>
        <a:defRPr sz="2032" kern="1200">
          <a:solidFill>
            <a:schemeClr val="tx1"/>
          </a:solidFill>
          <a:latin typeface="+mn-lt"/>
          <a:ea typeface="+mn-ea"/>
          <a:cs typeface="+mn-cs"/>
        </a:defRPr>
      </a:lvl5pPr>
      <a:lvl6pPr marL="2555337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6pPr>
      <a:lvl7pPr marL="3019943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7pPr>
      <a:lvl8pPr marL="3484550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8pPr>
      <a:lvl9pPr marL="3949156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1pPr>
      <a:lvl2pPr marL="464607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2pPr>
      <a:lvl3pPr marL="929213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3pPr>
      <a:lvl4pPr marL="1393820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4pPr>
      <a:lvl5pPr marL="1858427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5pPr>
      <a:lvl6pPr marL="2323033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6pPr>
      <a:lvl7pPr marL="2787640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7pPr>
      <a:lvl8pPr marL="3252246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8pPr>
      <a:lvl9pPr marL="3716853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121343" y="488865"/>
            <a:ext cx="6901313" cy="3915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06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ctr" defTabSz="464607" rtl="0" eaLnBrk="1" latinLnBrk="0" hangingPunct="1">
        <a:spcBef>
          <a:spcPct val="0"/>
        </a:spcBef>
        <a:buNone/>
        <a:defRPr sz="447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455" indent="-348455" algn="l" defTabSz="464607" rtl="0" eaLnBrk="1" latinLnBrk="0" hangingPunct="1">
        <a:spcBef>
          <a:spcPct val="20000"/>
        </a:spcBef>
        <a:buFont typeface="Arial"/>
        <a:buChar char="•"/>
        <a:defRPr sz="3252" kern="1200">
          <a:solidFill>
            <a:schemeClr val="tx1"/>
          </a:solidFill>
          <a:latin typeface="+mn-lt"/>
          <a:ea typeface="+mn-ea"/>
          <a:cs typeface="+mn-cs"/>
        </a:defRPr>
      </a:lvl1pPr>
      <a:lvl2pPr marL="754986" indent="-290379" algn="l" defTabSz="464607" rtl="0" eaLnBrk="1" latinLnBrk="0" hangingPunct="1">
        <a:spcBef>
          <a:spcPct val="20000"/>
        </a:spcBef>
        <a:buFont typeface="Arial"/>
        <a:buChar char="–"/>
        <a:defRPr sz="2845" kern="1200">
          <a:solidFill>
            <a:schemeClr val="tx1"/>
          </a:solidFill>
          <a:latin typeface="+mn-lt"/>
          <a:ea typeface="+mn-ea"/>
          <a:cs typeface="+mn-cs"/>
        </a:defRPr>
      </a:lvl2pPr>
      <a:lvl3pPr marL="1161517" indent="-232303" algn="l" defTabSz="464607" rtl="0" eaLnBrk="1" latinLnBrk="0" hangingPunct="1">
        <a:spcBef>
          <a:spcPct val="20000"/>
        </a:spcBef>
        <a:buFont typeface="Arial"/>
        <a:buChar char="•"/>
        <a:defRPr sz="2439" kern="1200">
          <a:solidFill>
            <a:schemeClr val="tx1"/>
          </a:solidFill>
          <a:latin typeface="+mn-lt"/>
          <a:ea typeface="+mn-ea"/>
          <a:cs typeface="+mn-cs"/>
        </a:defRPr>
      </a:lvl3pPr>
      <a:lvl4pPr marL="1626123" indent="-232303" algn="l" defTabSz="464607" rtl="0" eaLnBrk="1" latinLnBrk="0" hangingPunct="1">
        <a:spcBef>
          <a:spcPct val="20000"/>
        </a:spcBef>
        <a:buFont typeface="Arial"/>
        <a:buChar char="–"/>
        <a:defRPr sz="2032" kern="1200">
          <a:solidFill>
            <a:schemeClr val="tx1"/>
          </a:solidFill>
          <a:latin typeface="+mn-lt"/>
          <a:ea typeface="+mn-ea"/>
          <a:cs typeface="+mn-cs"/>
        </a:defRPr>
      </a:lvl4pPr>
      <a:lvl5pPr marL="2090730" indent="-232303" algn="l" defTabSz="464607" rtl="0" eaLnBrk="1" latinLnBrk="0" hangingPunct="1">
        <a:spcBef>
          <a:spcPct val="20000"/>
        </a:spcBef>
        <a:buFont typeface="Arial"/>
        <a:buChar char="»"/>
        <a:defRPr sz="2032" kern="1200">
          <a:solidFill>
            <a:schemeClr val="tx1"/>
          </a:solidFill>
          <a:latin typeface="+mn-lt"/>
          <a:ea typeface="+mn-ea"/>
          <a:cs typeface="+mn-cs"/>
        </a:defRPr>
      </a:lvl5pPr>
      <a:lvl6pPr marL="2555337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6pPr>
      <a:lvl7pPr marL="3019943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7pPr>
      <a:lvl8pPr marL="3484550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8pPr>
      <a:lvl9pPr marL="3949156" indent="-232303" algn="l" defTabSz="464607" rtl="0" eaLnBrk="1" latinLnBrk="0" hangingPunct="1">
        <a:spcBef>
          <a:spcPct val="20000"/>
        </a:spcBef>
        <a:buFont typeface="Arial"/>
        <a:buChar char="•"/>
        <a:defRPr sz="20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1pPr>
      <a:lvl2pPr marL="464607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2pPr>
      <a:lvl3pPr marL="929213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3pPr>
      <a:lvl4pPr marL="1393820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4pPr>
      <a:lvl5pPr marL="1858427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5pPr>
      <a:lvl6pPr marL="2323033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6pPr>
      <a:lvl7pPr marL="2787640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7pPr>
      <a:lvl8pPr marL="3252246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8pPr>
      <a:lvl9pPr marL="3716853" algn="l" defTabSz="464607" rtl="0" eaLnBrk="1" latinLnBrk="0" hangingPunct="1">
        <a:defRPr sz="182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ctrTitle"/>
          </p:nvPr>
        </p:nvSpPr>
        <p:spPr>
          <a:xfrm>
            <a:off x="685638" y="2284295"/>
            <a:ext cx="7772723" cy="1102584"/>
          </a:xfrm>
        </p:spPr>
        <p:txBody>
          <a:bodyPr>
            <a:normAutofit/>
          </a:bodyPr>
          <a:lstStyle/>
          <a:p>
            <a:r>
              <a:rPr lang="en-US" dirty="0"/>
              <a:t>Presentation title and MSA</a:t>
            </a:r>
            <a:br>
              <a:rPr lang="en-US" dirty="0"/>
            </a:br>
            <a:r>
              <a:rPr lang="en-US" sz="2700" dirty="0"/>
              <a:t>Presenter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CED54D-D6F1-4B94-0F85-DF77FE228AEC}"/>
              </a:ext>
            </a:extLst>
          </p:cNvPr>
          <p:cNvSpPr txBox="1"/>
          <p:nvPr/>
        </p:nvSpPr>
        <p:spPr>
          <a:xfrm>
            <a:off x="6246254" y="3721995"/>
            <a:ext cx="27045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An initiative of the Specialist Services Committee, one of four joint collaborative committees of Doctors of BC and the Government of BC</a:t>
            </a:r>
          </a:p>
        </p:txBody>
      </p:sp>
    </p:spTree>
    <p:extLst>
      <p:ext uri="{BB962C8B-B14F-4D97-AF65-F5344CB8AC3E}">
        <p14:creationId xmlns:p14="http://schemas.microsoft.com/office/powerpoint/2010/main" val="114725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8972" y="1426935"/>
            <a:ext cx="5277728" cy="20369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" sz="3658" b="1" dirty="0"/>
              <a:t>Use quotations</a:t>
            </a:r>
            <a:r>
              <a:rPr lang="en" sz="2845" dirty="0"/>
              <a:t> from physicians or health authority partners can illustrate positive impacts and inspire further participation.</a:t>
            </a:r>
          </a:p>
        </p:txBody>
      </p:sp>
      <p:sp>
        <p:nvSpPr>
          <p:cNvPr id="152" name="Shape 513"/>
          <p:cNvSpPr txBox="1"/>
          <p:nvPr/>
        </p:nvSpPr>
        <p:spPr>
          <a:xfrm>
            <a:off x="674027" y="881716"/>
            <a:ext cx="1988968" cy="664309"/>
          </a:xfrm>
          <a:prstGeom prst="rect">
            <a:avLst/>
          </a:prstGeom>
          <a:noFill/>
          <a:ln>
            <a:noFill/>
          </a:ln>
        </p:spPr>
        <p:txBody>
          <a:bodyPr lIns="92909" tIns="92909" rIns="92909" bIns="92909" anchor="t" anchorCtr="0">
            <a:noAutofit/>
          </a:bodyPr>
          <a:lstStyle/>
          <a:p>
            <a:pPr algn="ctr"/>
            <a:r>
              <a:rPr lang="en" sz="12194" dirty="0">
                <a:solidFill>
                  <a:srgbClr val="7030A0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</a:p>
        </p:txBody>
      </p:sp>
      <p:sp>
        <p:nvSpPr>
          <p:cNvPr id="124" name="Shape 513"/>
          <p:cNvSpPr txBox="1"/>
          <p:nvPr/>
        </p:nvSpPr>
        <p:spPr>
          <a:xfrm>
            <a:off x="5879530" y="1000787"/>
            <a:ext cx="1988968" cy="664309"/>
          </a:xfrm>
          <a:prstGeom prst="rect">
            <a:avLst/>
          </a:prstGeom>
          <a:noFill/>
          <a:ln>
            <a:noFill/>
          </a:ln>
        </p:spPr>
        <p:txBody>
          <a:bodyPr lIns="92909" tIns="92909" rIns="92909" bIns="92909" anchor="t" anchorCtr="0">
            <a:noAutofit/>
          </a:bodyPr>
          <a:lstStyle/>
          <a:p>
            <a:pPr algn="ctr"/>
            <a:r>
              <a:rPr lang="en" sz="12194" dirty="0">
                <a:solidFill>
                  <a:srgbClr val="7030A0"/>
                </a:solidFill>
                <a:latin typeface="Nixie One"/>
                <a:ea typeface="Nixie One"/>
                <a:cs typeface="Nixie One"/>
                <a:sym typeface="Nixie One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612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" sz="4471" b="1" dirty="0"/>
              <a:t>BIG concept</a:t>
            </a:r>
            <a:endParaRPr lang="en-US" sz="4471" b="1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85895" y="1500091"/>
            <a:ext cx="5506327" cy="2850586"/>
          </a:xfrm>
        </p:spPr>
        <p:txBody>
          <a:bodyPr/>
          <a:lstStyle/>
          <a:p>
            <a:pPr lvl="0"/>
            <a:r>
              <a:rPr lang="en" sz="2845" dirty="0"/>
              <a:t>Bring the attention of your audience to a key concept by using icons or illustrations</a:t>
            </a:r>
          </a:p>
        </p:txBody>
      </p:sp>
      <p:grpSp>
        <p:nvGrpSpPr>
          <p:cNvPr id="444" name="Shape 1500"/>
          <p:cNvGrpSpPr/>
          <p:nvPr/>
        </p:nvGrpSpPr>
        <p:grpSpPr>
          <a:xfrm rot="-731900">
            <a:off x="6076134" y="1285591"/>
            <a:ext cx="1873444" cy="1957857"/>
            <a:chOff x="570875" y="4322250"/>
            <a:chExt cx="443300" cy="443325"/>
          </a:xfrm>
        </p:grpSpPr>
        <p:sp>
          <p:nvSpPr>
            <p:cNvPr id="445" name="Shape 1501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E293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46" name="Shape 1502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E293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47" name="Shape 1503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E293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48" name="Shape 1504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E293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</p:grpSp>
    </p:spTree>
    <p:extLst>
      <p:ext uri="{BB962C8B-B14F-4D97-AF65-F5344CB8AC3E}">
        <p14:creationId xmlns:p14="http://schemas.microsoft.com/office/powerpoint/2010/main" val="732640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097760"/>
          </a:xfrm>
          <a:prstGeom prst="rect">
            <a:avLst/>
          </a:prstGeom>
        </p:spPr>
      </p:pic>
      <p:sp>
        <p:nvSpPr>
          <p:cNvPr id="60" name="Title 1"/>
          <p:cNvSpPr>
            <a:spLocks noGrp="1"/>
          </p:cNvSpPr>
          <p:nvPr>
            <p:ph type="ctrTitle"/>
          </p:nvPr>
        </p:nvSpPr>
        <p:spPr>
          <a:xfrm>
            <a:off x="768085" y="398091"/>
            <a:ext cx="7772723" cy="978962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" b="1" dirty="0"/>
              <a:t>Want big impact?</a:t>
            </a:r>
            <a:br>
              <a:rPr lang="en" b="1" dirty="0"/>
            </a:br>
            <a:r>
              <a:rPr lang="en" b="1" dirty="0">
                <a:solidFill>
                  <a:srgbClr val="0E293C"/>
                </a:solidFill>
              </a:rPr>
              <a:t>Use big image.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4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Split your content, use fewer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9326" y="1618143"/>
            <a:ext cx="3211674" cy="2850586"/>
          </a:xfrm>
        </p:spPr>
        <p:txBody>
          <a:bodyPr/>
          <a:lstStyle/>
          <a:p>
            <a:r>
              <a:rPr lang="en-US" dirty="0"/>
              <a:t>Column 1</a:t>
            </a:r>
          </a:p>
          <a:p>
            <a:pPr marL="348455" indent="-348455">
              <a:spcBef>
                <a:spcPct val="20000"/>
              </a:spcBef>
              <a:buFont typeface="Arial"/>
              <a:buChar char="•"/>
            </a:pPr>
            <a:r>
              <a:rPr lang="en-US" sz="2439" dirty="0"/>
              <a:t>Content here</a:t>
            </a:r>
          </a:p>
          <a:p>
            <a:pPr marL="348455" indent="-348455">
              <a:spcBef>
                <a:spcPct val="20000"/>
              </a:spcBef>
              <a:buFont typeface="Arial"/>
              <a:buChar char="•"/>
            </a:pPr>
            <a:r>
              <a:rPr lang="en-US" sz="2439" dirty="0"/>
              <a:t>Content here</a:t>
            </a:r>
          </a:p>
          <a:p>
            <a:pPr marL="348455" indent="-348455">
              <a:spcBef>
                <a:spcPct val="20000"/>
              </a:spcBef>
              <a:buFont typeface="Arial"/>
              <a:buChar char="•"/>
            </a:pPr>
            <a:r>
              <a:rPr lang="en-US" sz="2439" dirty="0"/>
              <a:t>Content here</a:t>
            </a:r>
          </a:p>
          <a:p>
            <a:pPr marL="348455" indent="-348455">
              <a:spcBef>
                <a:spcPct val="20000"/>
              </a:spcBef>
              <a:buFont typeface="Arial"/>
              <a:buChar char="•"/>
            </a:pPr>
            <a:r>
              <a:rPr lang="en-US" sz="2439" dirty="0"/>
              <a:t>Content here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30841" y="1577990"/>
            <a:ext cx="3350162" cy="330886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rgbClr val="6F777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rgbClr val="6F777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rgbClr val="6F777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rgbClr val="6F777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rgbClr val="6F777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45" dirty="0"/>
              <a:t>Column 2</a:t>
            </a:r>
          </a:p>
          <a:p>
            <a:r>
              <a:rPr lang="en-US" sz="2439" dirty="0"/>
              <a:t>Content here</a:t>
            </a:r>
          </a:p>
          <a:p>
            <a:r>
              <a:rPr lang="en-US" sz="2439" dirty="0"/>
              <a:t>Content here</a:t>
            </a:r>
          </a:p>
          <a:p>
            <a:r>
              <a:rPr lang="en-US" sz="2439" dirty="0"/>
              <a:t>Content here</a:t>
            </a:r>
          </a:p>
          <a:p>
            <a:r>
              <a:rPr lang="en-US" sz="2439" dirty="0"/>
              <a:t>Content here</a:t>
            </a:r>
          </a:p>
          <a:p>
            <a:endParaRPr lang="en-US" sz="2845" dirty="0"/>
          </a:p>
        </p:txBody>
      </p:sp>
      <p:grpSp>
        <p:nvGrpSpPr>
          <p:cNvPr id="5" name="Shape 1317"/>
          <p:cNvGrpSpPr/>
          <p:nvPr/>
        </p:nvGrpSpPr>
        <p:grpSpPr>
          <a:xfrm rot="10800000" flipH="1">
            <a:off x="406651" y="2081921"/>
            <a:ext cx="696435" cy="602718"/>
            <a:chOff x="238125" y="1431100"/>
            <a:chExt cx="3296350" cy="2852775"/>
          </a:xfrm>
        </p:grpSpPr>
        <p:sp>
          <p:nvSpPr>
            <p:cNvPr id="6" name="Shape 1318"/>
            <p:cNvSpPr/>
            <p:nvPr/>
          </p:nvSpPr>
          <p:spPr>
            <a:xfrm>
              <a:off x="980725" y="4136025"/>
              <a:ext cx="157950" cy="147850"/>
            </a:xfrm>
            <a:custGeom>
              <a:avLst/>
              <a:gdLst/>
              <a:ahLst/>
              <a:cxnLst/>
              <a:rect l="0" t="0" r="0" b="0"/>
              <a:pathLst>
                <a:path w="6318" h="5914" extrusionOk="0">
                  <a:moveTo>
                    <a:pt x="403" y="0"/>
                  </a:moveTo>
                  <a:lnTo>
                    <a:pt x="0" y="269"/>
                  </a:lnTo>
                  <a:lnTo>
                    <a:pt x="3226" y="5914"/>
                  </a:lnTo>
                  <a:lnTo>
                    <a:pt x="6317" y="5914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rgbClr val="00E2C7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" name="Shape 1319"/>
            <p:cNvSpPr/>
            <p:nvPr/>
          </p:nvSpPr>
          <p:spPr>
            <a:xfrm>
              <a:off x="849675" y="3907525"/>
              <a:ext cx="386425" cy="376350"/>
            </a:xfrm>
            <a:custGeom>
              <a:avLst/>
              <a:gdLst/>
              <a:ahLst/>
              <a:cxnLst/>
              <a:rect l="0" t="0" r="0" b="0"/>
              <a:pathLst>
                <a:path w="15457" h="15054" extrusionOk="0">
                  <a:moveTo>
                    <a:pt x="403" y="0"/>
                  </a:moveTo>
                  <a:lnTo>
                    <a:pt x="0" y="269"/>
                  </a:lnTo>
                  <a:lnTo>
                    <a:pt x="5242" y="9543"/>
                  </a:lnTo>
                  <a:lnTo>
                    <a:pt x="10887" y="15054"/>
                  </a:lnTo>
                  <a:lnTo>
                    <a:pt x="15457" y="15054"/>
                  </a:lnTo>
                  <a:lnTo>
                    <a:pt x="403" y="0"/>
                  </a:lnTo>
                  <a:close/>
                </a:path>
              </a:pathLst>
            </a:custGeom>
            <a:solidFill>
              <a:srgbClr val="01E0C8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8" name="Shape 1320"/>
            <p:cNvSpPr/>
            <p:nvPr/>
          </p:nvSpPr>
          <p:spPr>
            <a:xfrm>
              <a:off x="715250" y="3675675"/>
              <a:ext cx="618300" cy="608200"/>
            </a:xfrm>
            <a:custGeom>
              <a:avLst/>
              <a:gdLst/>
              <a:ahLst/>
              <a:cxnLst/>
              <a:rect l="0" t="0" r="0" b="0"/>
              <a:pathLst>
                <a:path w="24732" h="24328" extrusionOk="0">
                  <a:moveTo>
                    <a:pt x="404" y="0"/>
                  </a:moveTo>
                  <a:lnTo>
                    <a:pt x="1" y="404"/>
                  </a:lnTo>
                  <a:lnTo>
                    <a:pt x="5377" y="9543"/>
                  </a:lnTo>
                  <a:lnTo>
                    <a:pt x="20162" y="24328"/>
                  </a:lnTo>
                  <a:lnTo>
                    <a:pt x="24732" y="2432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02DFC8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9" name="Shape 1321"/>
            <p:cNvSpPr/>
            <p:nvPr/>
          </p:nvSpPr>
          <p:spPr>
            <a:xfrm>
              <a:off x="584200" y="3447175"/>
              <a:ext cx="846800" cy="836700"/>
            </a:xfrm>
            <a:custGeom>
              <a:avLst/>
              <a:gdLst/>
              <a:ahLst/>
              <a:cxnLst/>
              <a:rect l="0" t="0" r="0" b="0"/>
              <a:pathLst>
                <a:path w="33872" h="33468" extrusionOk="0">
                  <a:moveTo>
                    <a:pt x="404" y="1"/>
                  </a:moveTo>
                  <a:lnTo>
                    <a:pt x="1" y="270"/>
                  </a:lnTo>
                  <a:lnTo>
                    <a:pt x="5243" y="9544"/>
                  </a:lnTo>
                  <a:lnTo>
                    <a:pt x="29167" y="33468"/>
                  </a:lnTo>
                  <a:lnTo>
                    <a:pt x="33872" y="33468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03DDC9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10" name="Shape 1322"/>
            <p:cNvSpPr/>
            <p:nvPr/>
          </p:nvSpPr>
          <p:spPr>
            <a:xfrm>
              <a:off x="449800" y="3218700"/>
              <a:ext cx="1078650" cy="1065175"/>
            </a:xfrm>
            <a:custGeom>
              <a:avLst/>
              <a:gdLst/>
              <a:ahLst/>
              <a:cxnLst/>
              <a:rect l="0" t="0" r="0" b="0"/>
              <a:pathLst>
                <a:path w="43146" h="42607" extrusionOk="0">
                  <a:moveTo>
                    <a:pt x="404" y="0"/>
                  </a:moveTo>
                  <a:lnTo>
                    <a:pt x="1" y="269"/>
                  </a:lnTo>
                  <a:lnTo>
                    <a:pt x="5377" y="9543"/>
                  </a:lnTo>
                  <a:lnTo>
                    <a:pt x="38441" y="42607"/>
                  </a:lnTo>
                  <a:lnTo>
                    <a:pt x="43145" y="42607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04DBC9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11" name="Shape 1323"/>
            <p:cNvSpPr/>
            <p:nvPr/>
          </p:nvSpPr>
          <p:spPr>
            <a:xfrm>
              <a:off x="318750" y="2990200"/>
              <a:ext cx="1307150" cy="1293675"/>
            </a:xfrm>
            <a:custGeom>
              <a:avLst/>
              <a:gdLst/>
              <a:ahLst/>
              <a:cxnLst/>
              <a:rect l="0" t="0" r="0" b="0"/>
              <a:pathLst>
                <a:path w="52286" h="51747" extrusionOk="0">
                  <a:moveTo>
                    <a:pt x="404" y="1"/>
                  </a:moveTo>
                  <a:lnTo>
                    <a:pt x="1" y="269"/>
                  </a:lnTo>
                  <a:lnTo>
                    <a:pt x="5243" y="9409"/>
                  </a:lnTo>
                  <a:lnTo>
                    <a:pt x="47581" y="51747"/>
                  </a:lnTo>
                  <a:lnTo>
                    <a:pt x="52285" y="51747"/>
                  </a:lnTo>
                  <a:lnTo>
                    <a:pt x="39517" y="38978"/>
                  </a:lnTo>
                  <a:lnTo>
                    <a:pt x="37097" y="38978"/>
                  </a:lnTo>
                  <a:lnTo>
                    <a:pt x="33737" y="33333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06D9CA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12" name="Shape 1324"/>
            <p:cNvSpPr/>
            <p:nvPr/>
          </p:nvSpPr>
          <p:spPr>
            <a:xfrm>
              <a:off x="1286500" y="3964650"/>
              <a:ext cx="436850" cy="319225"/>
            </a:xfrm>
            <a:custGeom>
              <a:avLst/>
              <a:gdLst/>
              <a:ahLst/>
              <a:cxnLst/>
              <a:rect l="0" t="0" r="0" b="0"/>
              <a:pathLst>
                <a:path w="17474" h="12769" extrusionOk="0">
                  <a:moveTo>
                    <a:pt x="0" y="0"/>
                  </a:moveTo>
                  <a:lnTo>
                    <a:pt x="12769" y="12769"/>
                  </a:lnTo>
                  <a:lnTo>
                    <a:pt x="17473" y="12769"/>
                  </a:lnTo>
                  <a:lnTo>
                    <a:pt x="4704" y="0"/>
                  </a:lnTo>
                  <a:close/>
                </a:path>
              </a:pathLst>
            </a:custGeom>
            <a:solidFill>
              <a:srgbClr val="07D8CB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13" name="Shape 1325"/>
            <p:cNvSpPr/>
            <p:nvPr/>
          </p:nvSpPr>
          <p:spPr>
            <a:xfrm>
              <a:off x="238125" y="2822200"/>
              <a:ext cx="924075" cy="1008075"/>
            </a:xfrm>
            <a:custGeom>
              <a:avLst/>
              <a:gdLst/>
              <a:ahLst/>
              <a:cxnLst/>
              <a:rect l="0" t="0" r="0" b="0"/>
              <a:pathLst>
                <a:path w="36963" h="40323" extrusionOk="0">
                  <a:moveTo>
                    <a:pt x="806" y="0"/>
                  </a:moveTo>
                  <a:lnTo>
                    <a:pt x="0" y="1479"/>
                  </a:lnTo>
                  <a:lnTo>
                    <a:pt x="3226" y="6989"/>
                  </a:lnTo>
                  <a:lnTo>
                    <a:pt x="36559" y="40322"/>
                  </a:lnTo>
                  <a:lnTo>
                    <a:pt x="36962" y="40053"/>
                  </a:lnTo>
                  <a:lnTo>
                    <a:pt x="31720" y="30779"/>
                  </a:lnTo>
                  <a:lnTo>
                    <a:pt x="806" y="0"/>
                  </a:lnTo>
                  <a:close/>
                </a:path>
              </a:pathLst>
            </a:custGeom>
            <a:solidFill>
              <a:srgbClr val="07D8CB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14" name="Shape 1326"/>
            <p:cNvSpPr/>
            <p:nvPr/>
          </p:nvSpPr>
          <p:spPr>
            <a:xfrm>
              <a:off x="1383925" y="396465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1" y="0"/>
                  </a:moveTo>
                  <a:lnTo>
                    <a:pt x="12770" y="12769"/>
                  </a:lnTo>
                  <a:lnTo>
                    <a:pt x="17339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08D6CB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15" name="Shape 1327"/>
            <p:cNvSpPr/>
            <p:nvPr/>
          </p:nvSpPr>
          <p:spPr>
            <a:xfrm>
              <a:off x="251550" y="2761700"/>
              <a:ext cx="779600" cy="840075"/>
            </a:xfrm>
            <a:custGeom>
              <a:avLst/>
              <a:gdLst/>
              <a:ahLst/>
              <a:cxnLst/>
              <a:rect l="0" t="0" r="0" b="0"/>
              <a:pathLst>
                <a:path w="31184" h="33603" extrusionOk="0">
                  <a:moveTo>
                    <a:pt x="1748" y="1"/>
                  </a:moveTo>
                  <a:lnTo>
                    <a:pt x="1" y="2823"/>
                  </a:lnTo>
                  <a:lnTo>
                    <a:pt x="30780" y="33603"/>
                  </a:lnTo>
                  <a:lnTo>
                    <a:pt x="31183" y="33199"/>
                  </a:lnTo>
                  <a:lnTo>
                    <a:pt x="25807" y="24060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08D6CB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16" name="Shape 1328"/>
            <p:cNvSpPr/>
            <p:nvPr/>
          </p:nvSpPr>
          <p:spPr>
            <a:xfrm>
              <a:off x="288525" y="2697875"/>
              <a:ext cx="608200" cy="675400"/>
            </a:xfrm>
            <a:custGeom>
              <a:avLst/>
              <a:gdLst/>
              <a:ahLst/>
              <a:cxnLst/>
              <a:rect l="0" t="0" r="0" b="0"/>
              <a:pathLst>
                <a:path w="24328" h="27016" extrusionOk="0">
                  <a:moveTo>
                    <a:pt x="1613" y="0"/>
                  </a:moveTo>
                  <a:lnTo>
                    <a:pt x="0" y="2957"/>
                  </a:lnTo>
                  <a:lnTo>
                    <a:pt x="23925" y="27016"/>
                  </a:lnTo>
                  <a:lnTo>
                    <a:pt x="24328" y="26613"/>
                  </a:lnTo>
                  <a:lnTo>
                    <a:pt x="19086" y="17473"/>
                  </a:lnTo>
                  <a:lnTo>
                    <a:pt x="1613" y="0"/>
                  </a:lnTo>
                  <a:close/>
                </a:path>
              </a:pathLst>
            </a:custGeom>
            <a:solidFill>
              <a:srgbClr val="09D4C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17" name="Shape 1329"/>
            <p:cNvSpPr/>
            <p:nvPr/>
          </p:nvSpPr>
          <p:spPr>
            <a:xfrm>
              <a:off x="1481375" y="396465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1" y="0"/>
                  </a:moveTo>
                  <a:lnTo>
                    <a:pt x="12769" y="12769"/>
                  </a:lnTo>
                  <a:lnTo>
                    <a:pt x="17339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09D4C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18" name="Shape 1330"/>
            <p:cNvSpPr/>
            <p:nvPr/>
          </p:nvSpPr>
          <p:spPr>
            <a:xfrm>
              <a:off x="1578825" y="396465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1" y="0"/>
                  </a:moveTo>
                  <a:lnTo>
                    <a:pt x="12769" y="12769"/>
                  </a:lnTo>
                  <a:lnTo>
                    <a:pt x="17339" y="12769"/>
                  </a:lnTo>
                  <a:lnTo>
                    <a:pt x="4570" y="0"/>
                  </a:lnTo>
                  <a:close/>
                </a:path>
              </a:pathLst>
            </a:custGeom>
            <a:solidFill>
              <a:srgbClr val="0AD3C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19" name="Shape 1331"/>
            <p:cNvSpPr/>
            <p:nvPr/>
          </p:nvSpPr>
          <p:spPr>
            <a:xfrm>
              <a:off x="322125" y="2637375"/>
              <a:ext cx="443550" cy="504050"/>
            </a:xfrm>
            <a:custGeom>
              <a:avLst/>
              <a:gdLst/>
              <a:ahLst/>
              <a:cxnLst/>
              <a:rect l="0" t="0" r="0" b="0"/>
              <a:pathLst>
                <a:path w="17742" h="20162" extrusionOk="0">
                  <a:moveTo>
                    <a:pt x="1747" y="1"/>
                  </a:moveTo>
                  <a:lnTo>
                    <a:pt x="0" y="2958"/>
                  </a:lnTo>
                  <a:lnTo>
                    <a:pt x="17339" y="20162"/>
                  </a:lnTo>
                  <a:lnTo>
                    <a:pt x="17742" y="19893"/>
                  </a:lnTo>
                  <a:lnTo>
                    <a:pt x="12366" y="10619"/>
                  </a:lnTo>
                  <a:lnTo>
                    <a:pt x="1747" y="1"/>
                  </a:lnTo>
                  <a:close/>
                </a:path>
              </a:pathLst>
            </a:custGeom>
            <a:solidFill>
              <a:srgbClr val="0AD3C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20" name="Shape 1332"/>
            <p:cNvSpPr/>
            <p:nvPr/>
          </p:nvSpPr>
          <p:spPr>
            <a:xfrm>
              <a:off x="359075" y="2576900"/>
              <a:ext cx="275575" cy="336050"/>
            </a:xfrm>
            <a:custGeom>
              <a:avLst/>
              <a:gdLst/>
              <a:ahLst/>
              <a:cxnLst/>
              <a:rect l="0" t="0" r="0" b="0"/>
              <a:pathLst>
                <a:path w="11023" h="13442" extrusionOk="0">
                  <a:moveTo>
                    <a:pt x="1614" y="1"/>
                  </a:moveTo>
                  <a:lnTo>
                    <a:pt x="1" y="2823"/>
                  </a:lnTo>
                  <a:lnTo>
                    <a:pt x="10484" y="13441"/>
                  </a:lnTo>
                  <a:lnTo>
                    <a:pt x="10888" y="13172"/>
                  </a:lnTo>
                  <a:lnTo>
                    <a:pt x="9812" y="11291"/>
                  </a:lnTo>
                  <a:lnTo>
                    <a:pt x="11022" y="9275"/>
                  </a:lnTo>
                  <a:lnTo>
                    <a:pt x="1614" y="1"/>
                  </a:lnTo>
                  <a:close/>
                </a:path>
              </a:pathLst>
            </a:custGeom>
            <a:solidFill>
              <a:srgbClr val="0BD1CD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21" name="Shape 1333"/>
            <p:cNvSpPr/>
            <p:nvPr/>
          </p:nvSpPr>
          <p:spPr>
            <a:xfrm>
              <a:off x="1676275" y="3964650"/>
              <a:ext cx="433475" cy="319225"/>
            </a:xfrm>
            <a:custGeom>
              <a:avLst/>
              <a:gdLst/>
              <a:ahLst/>
              <a:cxnLst/>
              <a:rect l="0" t="0" r="0" b="0"/>
              <a:pathLst>
                <a:path w="17339" h="12769" extrusionOk="0">
                  <a:moveTo>
                    <a:pt x="0" y="0"/>
                  </a:moveTo>
                  <a:lnTo>
                    <a:pt x="12769" y="12769"/>
                  </a:lnTo>
                  <a:lnTo>
                    <a:pt x="17339" y="12769"/>
                  </a:lnTo>
                  <a:lnTo>
                    <a:pt x="4570" y="0"/>
                  </a:lnTo>
                  <a:close/>
                </a:path>
              </a:pathLst>
            </a:custGeom>
            <a:solidFill>
              <a:srgbClr val="0BD1CD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22" name="Shape 1334"/>
            <p:cNvSpPr/>
            <p:nvPr/>
          </p:nvSpPr>
          <p:spPr>
            <a:xfrm>
              <a:off x="392675" y="2513050"/>
              <a:ext cx="275575" cy="309175"/>
            </a:xfrm>
            <a:custGeom>
              <a:avLst/>
              <a:gdLst/>
              <a:ahLst/>
              <a:cxnLst/>
              <a:rect l="0" t="0" r="0" b="0"/>
              <a:pathLst>
                <a:path w="11023" h="12367" extrusionOk="0">
                  <a:moveTo>
                    <a:pt x="1748" y="1"/>
                  </a:moveTo>
                  <a:lnTo>
                    <a:pt x="1" y="2958"/>
                  </a:lnTo>
                  <a:lnTo>
                    <a:pt x="9409" y="12366"/>
                  </a:lnTo>
                  <a:lnTo>
                    <a:pt x="11022" y="9409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0CCFCD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23" name="Shape 1335"/>
            <p:cNvSpPr/>
            <p:nvPr/>
          </p:nvSpPr>
          <p:spPr>
            <a:xfrm>
              <a:off x="1773725" y="3964650"/>
              <a:ext cx="433475" cy="319225"/>
            </a:xfrm>
            <a:custGeom>
              <a:avLst/>
              <a:gdLst/>
              <a:ahLst/>
              <a:cxnLst/>
              <a:rect l="0" t="0" r="0" b="0"/>
              <a:pathLst>
                <a:path w="17339" h="12769" extrusionOk="0">
                  <a:moveTo>
                    <a:pt x="0" y="0"/>
                  </a:moveTo>
                  <a:lnTo>
                    <a:pt x="12634" y="12769"/>
                  </a:lnTo>
                  <a:lnTo>
                    <a:pt x="17339" y="12769"/>
                  </a:lnTo>
                  <a:lnTo>
                    <a:pt x="4570" y="0"/>
                  </a:lnTo>
                  <a:close/>
                </a:path>
              </a:pathLst>
            </a:custGeom>
            <a:solidFill>
              <a:srgbClr val="0CCFCD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24" name="Shape 1336"/>
            <p:cNvSpPr/>
            <p:nvPr/>
          </p:nvSpPr>
          <p:spPr>
            <a:xfrm>
              <a:off x="429650" y="245257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748" y="1"/>
                  </a:moveTo>
                  <a:lnTo>
                    <a:pt x="0" y="2957"/>
                  </a:lnTo>
                  <a:lnTo>
                    <a:pt x="9274" y="12232"/>
                  </a:lnTo>
                  <a:lnTo>
                    <a:pt x="11022" y="9275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0DCDCE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25" name="Shape 1337"/>
            <p:cNvSpPr/>
            <p:nvPr/>
          </p:nvSpPr>
          <p:spPr>
            <a:xfrm>
              <a:off x="1871150" y="396465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1" y="0"/>
                  </a:moveTo>
                  <a:lnTo>
                    <a:pt x="12635" y="12769"/>
                  </a:lnTo>
                  <a:lnTo>
                    <a:pt x="17340" y="12769"/>
                  </a:lnTo>
                  <a:lnTo>
                    <a:pt x="4571" y="0"/>
                  </a:lnTo>
                  <a:close/>
                </a:path>
              </a:pathLst>
            </a:custGeom>
            <a:solidFill>
              <a:srgbClr val="0DCDCE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26" name="Shape 1338"/>
            <p:cNvSpPr/>
            <p:nvPr/>
          </p:nvSpPr>
          <p:spPr>
            <a:xfrm>
              <a:off x="1965250" y="3964650"/>
              <a:ext cx="436850" cy="319225"/>
            </a:xfrm>
            <a:custGeom>
              <a:avLst/>
              <a:gdLst/>
              <a:ahLst/>
              <a:cxnLst/>
              <a:rect l="0" t="0" r="0" b="0"/>
              <a:pathLst>
                <a:path w="17474" h="12769" extrusionOk="0">
                  <a:moveTo>
                    <a:pt x="0" y="0"/>
                  </a:moveTo>
                  <a:lnTo>
                    <a:pt x="12769" y="12769"/>
                  </a:lnTo>
                  <a:lnTo>
                    <a:pt x="17473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0ECCCF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27" name="Shape 1339"/>
            <p:cNvSpPr/>
            <p:nvPr/>
          </p:nvSpPr>
          <p:spPr>
            <a:xfrm>
              <a:off x="466600" y="2392100"/>
              <a:ext cx="272200" cy="305800"/>
            </a:xfrm>
            <a:custGeom>
              <a:avLst/>
              <a:gdLst/>
              <a:ahLst/>
              <a:cxnLst/>
              <a:rect l="0" t="0" r="0" b="0"/>
              <a:pathLst>
                <a:path w="10888" h="12232" extrusionOk="0">
                  <a:moveTo>
                    <a:pt x="1614" y="0"/>
                  </a:moveTo>
                  <a:lnTo>
                    <a:pt x="1" y="2957"/>
                  </a:lnTo>
                  <a:lnTo>
                    <a:pt x="9275" y="12231"/>
                  </a:lnTo>
                  <a:lnTo>
                    <a:pt x="10888" y="9274"/>
                  </a:lnTo>
                  <a:lnTo>
                    <a:pt x="1614" y="0"/>
                  </a:lnTo>
                  <a:close/>
                </a:path>
              </a:pathLst>
            </a:custGeom>
            <a:solidFill>
              <a:srgbClr val="0ECCCF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28" name="Shape 1340"/>
            <p:cNvSpPr/>
            <p:nvPr/>
          </p:nvSpPr>
          <p:spPr>
            <a:xfrm>
              <a:off x="2062700" y="3964650"/>
              <a:ext cx="433475" cy="319225"/>
            </a:xfrm>
            <a:custGeom>
              <a:avLst/>
              <a:gdLst/>
              <a:ahLst/>
              <a:cxnLst/>
              <a:rect l="0" t="0" r="0" b="0"/>
              <a:pathLst>
                <a:path w="17339" h="12769" extrusionOk="0">
                  <a:moveTo>
                    <a:pt x="0" y="0"/>
                  </a:moveTo>
                  <a:lnTo>
                    <a:pt x="12769" y="12769"/>
                  </a:lnTo>
                  <a:lnTo>
                    <a:pt x="17339" y="12769"/>
                  </a:lnTo>
                  <a:lnTo>
                    <a:pt x="4704" y="0"/>
                  </a:lnTo>
                  <a:close/>
                </a:path>
              </a:pathLst>
            </a:custGeom>
            <a:solidFill>
              <a:srgbClr val="10CACF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29" name="Shape 1341"/>
            <p:cNvSpPr/>
            <p:nvPr/>
          </p:nvSpPr>
          <p:spPr>
            <a:xfrm>
              <a:off x="500200" y="2328250"/>
              <a:ext cx="275575" cy="309150"/>
            </a:xfrm>
            <a:custGeom>
              <a:avLst/>
              <a:gdLst/>
              <a:ahLst/>
              <a:cxnLst/>
              <a:rect l="0" t="0" r="0" b="0"/>
              <a:pathLst>
                <a:path w="11023" h="12366" extrusionOk="0">
                  <a:moveTo>
                    <a:pt x="1748" y="1"/>
                  </a:moveTo>
                  <a:lnTo>
                    <a:pt x="1" y="2957"/>
                  </a:lnTo>
                  <a:lnTo>
                    <a:pt x="9275" y="12366"/>
                  </a:lnTo>
                  <a:lnTo>
                    <a:pt x="11022" y="9409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10CACF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30" name="Shape 1342"/>
            <p:cNvSpPr/>
            <p:nvPr/>
          </p:nvSpPr>
          <p:spPr>
            <a:xfrm>
              <a:off x="537175" y="226777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613" y="0"/>
                  </a:moveTo>
                  <a:lnTo>
                    <a:pt x="0" y="2957"/>
                  </a:lnTo>
                  <a:lnTo>
                    <a:pt x="9274" y="12231"/>
                  </a:lnTo>
                  <a:lnTo>
                    <a:pt x="11022" y="9274"/>
                  </a:lnTo>
                  <a:lnTo>
                    <a:pt x="1613" y="0"/>
                  </a:lnTo>
                  <a:close/>
                </a:path>
              </a:pathLst>
            </a:custGeom>
            <a:solidFill>
              <a:srgbClr val="11C8D0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31" name="Shape 1343"/>
            <p:cNvSpPr/>
            <p:nvPr/>
          </p:nvSpPr>
          <p:spPr>
            <a:xfrm>
              <a:off x="2160150" y="3964650"/>
              <a:ext cx="433475" cy="319225"/>
            </a:xfrm>
            <a:custGeom>
              <a:avLst/>
              <a:gdLst/>
              <a:ahLst/>
              <a:cxnLst/>
              <a:rect l="0" t="0" r="0" b="0"/>
              <a:pathLst>
                <a:path w="17339" h="12769" extrusionOk="0">
                  <a:moveTo>
                    <a:pt x="0" y="0"/>
                  </a:moveTo>
                  <a:lnTo>
                    <a:pt x="12769" y="12769"/>
                  </a:lnTo>
                  <a:lnTo>
                    <a:pt x="17339" y="12769"/>
                  </a:lnTo>
                  <a:lnTo>
                    <a:pt x="4704" y="0"/>
                  </a:lnTo>
                  <a:close/>
                </a:path>
              </a:pathLst>
            </a:custGeom>
            <a:solidFill>
              <a:srgbClr val="11C8D0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32" name="Shape 1344"/>
            <p:cNvSpPr/>
            <p:nvPr/>
          </p:nvSpPr>
          <p:spPr>
            <a:xfrm>
              <a:off x="570775" y="220727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748" y="1"/>
                  </a:moveTo>
                  <a:lnTo>
                    <a:pt x="0" y="2958"/>
                  </a:lnTo>
                  <a:lnTo>
                    <a:pt x="9409" y="12232"/>
                  </a:lnTo>
                  <a:lnTo>
                    <a:pt x="11022" y="9275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12C7D0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33" name="Shape 1345"/>
            <p:cNvSpPr/>
            <p:nvPr/>
          </p:nvSpPr>
          <p:spPr>
            <a:xfrm>
              <a:off x="2257575" y="396465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1" y="0"/>
                  </a:moveTo>
                  <a:lnTo>
                    <a:pt x="12770" y="12769"/>
                  </a:lnTo>
                  <a:lnTo>
                    <a:pt x="17339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12C7D0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34" name="Shape 1346"/>
            <p:cNvSpPr/>
            <p:nvPr/>
          </p:nvSpPr>
          <p:spPr>
            <a:xfrm>
              <a:off x="2355025" y="3964650"/>
              <a:ext cx="383100" cy="319225"/>
            </a:xfrm>
            <a:custGeom>
              <a:avLst/>
              <a:gdLst/>
              <a:ahLst/>
              <a:cxnLst/>
              <a:rect l="0" t="0" r="0" b="0"/>
              <a:pathLst>
                <a:path w="15324" h="12769" extrusionOk="0">
                  <a:moveTo>
                    <a:pt x="1" y="0"/>
                  </a:moveTo>
                  <a:lnTo>
                    <a:pt x="12769" y="12769"/>
                  </a:lnTo>
                  <a:lnTo>
                    <a:pt x="14248" y="12769"/>
                  </a:lnTo>
                  <a:lnTo>
                    <a:pt x="15323" y="10753"/>
                  </a:lnTo>
                  <a:lnTo>
                    <a:pt x="4570" y="0"/>
                  </a:lnTo>
                  <a:close/>
                </a:path>
              </a:pathLst>
            </a:custGeom>
            <a:solidFill>
              <a:srgbClr val="13C5D1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35" name="Shape 1347"/>
            <p:cNvSpPr/>
            <p:nvPr/>
          </p:nvSpPr>
          <p:spPr>
            <a:xfrm>
              <a:off x="607725" y="2146800"/>
              <a:ext cx="275575" cy="305800"/>
            </a:xfrm>
            <a:custGeom>
              <a:avLst/>
              <a:gdLst/>
              <a:ahLst/>
              <a:cxnLst/>
              <a:rect l="0" t="0" r="0" b="0"/>
              <a:pathLst>
                <a:path w="11023" h="12232" extrusionOk="0">
                  <a:moveTo>
                    <a:pt x="1614" y="1"/>
                  </a:moveTo>
                  <a:lnTo>
                    <a:pt x="1" y="2823"/>
                  </a:lnTo>
                  <a:lnTo>
                    <a:pt x="9275" y="12232"/>
                  </a:lnTo>
                  <a:lnTo>
                    <a:pt x="11022" y="9275"/>
                  </a:lnTo>
                  <a:lnTo>
                    <a:pt x="1614" y="1"/>
                  </a:lnTo>
                  <a:close/>
                </a:path>
              </a:pathLst>
            </a:custGeom>
            <a:solidFill>
              <a:srgbClr val="13C5D1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36" name="Shape 1348"/>
            <p:cNvSpPr/>
            <p:nvPr/>
          </p:nvSpPr>
          <p:spPr>
            <a:xfrm>
              <a:off x="2452475" y="3941125"/>
              <a:ext cx="322600" cy="305800"/>
            </a:xfrm>
            <a:custGeom>
              <a:avLst/>
              <a:gdLst/>
              <a:ahLst/>
              <a:cxnLst/>
              <a:rect l="0" t="0" r="0" b="0"/>
              <a:pathLst>
                <a:path w="12904" h="12232" extrusionOk="0">
                  <a:moveTo>
                    <a:pt x="3495" y="1"/>
                  </a:moveTo>
                  <a:lnTo>
                    <a:pt x="2957" y="941"/>
                  </a:lnTo>
                  <a:lnTo>
                    <a:pt x="0" y="941"/>
                  </a:lnTo>
                  <a:lnTo>
                    <a:pt x="11156" y="12232"/>
                  </a:lnTo>
                  <a:lnTo>
                    <a:pt x="12904" y="9275"/>
                  </a:lnTo>
                  <a:lnTo>
                    <a:pt x="3495" y="1"/>
                  </a:lnTo>
                  <a:close/>
                </a:path>
              </a:pathLst>
            </a:custGeom>
            <a:solidFill>
              <a:srgbClr val="14C3D2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37" name="Shape 1349"/>
            <p:cNvSpPr/>
            <p:nvPr/>
          </p:nvSpPr>
          <p:spPr>
            <a:xfrm>
              <a:off x="641325" y="2082950"/>
              <a:ext cx="275575" cy="305800"/>
            </a:xfrm>
            <a:custGeom>
              <a:avLst/>
              <a:gdLst/>
              <a:ahLst/>
              <a:cxnLst/>
              <a:rect l="0" t="0" r="0" b="0"/>
              <a:pathLst>
                <a:path w="11023" h="12232" extrusionOk="0">
                  <a:moveTo>
                    <a:pt x="1748" y="1"/>
                  </a:moveTo>
                  <a:lnTo>
                    <a:pt x="1" y="2958"/>
                  </a:lnTo>
                  <a:lnTo>
                    <a:pt x="9409" y="12232"/>
                  </a:lnTo>
                  <a:lnTo>
                    <a:pt x="11022" y="9409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14C3D2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38" name="Shape 1350"/>
            <p:cNvSpPr/>
            <p:nvPr/>
          </p:nvSpPr>
          <p:spPr>
            <a:xfrm>
              <a:off x="678300" y="202247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748" y="1"/>
                  </a:moveTo>
                  <a:lnTo>
                    <a:pt x="0" y="2957"/>
                  </a:lnTo>
                  <a:lnTo>
                    <a:pt x="9274" y="12232"/>
                  </a:lnTo>
                  <a:lnTo>
                    <a:pt x="11022" y="9275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15C1D2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39" name="Shape 1351"/>
            <p:cNvSpPr/>
            <p:nvPr/>
          </p:nvSpPr>
          <p:spPr>
            <a:xfrm>
              <a:off x="2533125" y="3877275"/>
              <a:ext cx="275550" cy="309175"/>
            </a:xfrm>
            <a:custGeom>
              <a:avLst/>
              <a:gdLst/>
              <a:ahLst/>
              <a:cxnLst/>
              <a:rect l="0" t="0" r="0" b="0"/>
              <a:pathLst>
                <a:path w="11022" h="12367" extrusionOk="0">
                  <a:moveTo>
                    <a:pt x="1748" y="1"/>
                  </a:moveTo>
                  <a:lnTo>
                    <a:pt x="0" y="2958"/>
                  </a:lnTo>
                  <a:lnTo>
                    <a:pt x="9409" y="12366"/>
                  </a:lnTo>
                  <a:lnTo>
                    <a:pt x="11022" y="9409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15C1D2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0" name="Shape 1352"/>
            <p:cNvSpPr/>
            <p:nvPr/>
          </p:nvSpPr>
          <p:spPr>
            <a:xfrm>
              <a:off x="2570075" y="3816800"/>
              <a:ext cx="275575" cy="305800"/>
            </a:xfrm>
            <a:custGeom>
              <a:avLst/>
              <a:gdLst/>
              <a:ahLst/>
              <a:cxnLst/>
              <a:rect l="0" t="0" r="0" b="0"/>
              <a:pathLst>
                <a:path w="11023" h="12232" extrusionOk="0">
                  <a:moveTo>
                    <a:pt x="1614" y="1"/>
                  </a:moveTo>
                  <a:lnTo>
                    <a:pt x="1" y="2957"/>
                  </a:lnTo>
                  <a:lnTo>
                    <a:pt x="9275" y="12232"/>
                  </a:lnTo>
                  <a:lnTo>
                    <a:pt x="11022" y="9275"/>
                  </a:lnTo>
                  <a:lnTo>
                    <a:pt x="1614" y="1"/>
                  </a:lnTo>
                  <a:close/>
                </a:path>
              </a:pathLst>
            </a:custGeom>
            <a:solidFill>
              <a:srgbClr val="16C0D3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1" name="Shape 1353"/>
            <p:cNvSpPr/>
            <p:nvPr/>
          </p:nvSpPr>
          <p:spPr>
            <a:xfrm>
              <a:off x="711900" y="1962000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748" y="0"/>
                  </a:moveTo>
                  <a:lnTo>
                    <a:pt x="0" y="2957"/>
                  </a:lnTo>
                  <a:lnTo>
                    <a:pt x="9409" y="12231"/>
                  </a:lnTo>
                  <a:lnTo>
                    <a:pt x="11022" y="9274"/>
                  </a:lnTo>
                  <a:lnTo>
                    <a:pt x="1748" y="0"/>
                  </a:lnTo>
                  <a:close/>
                </a:path>
              </a:pathLst>
            </a:custGeom>
            <a:solidFill>
              <a:srgbClr val="16C0D3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2" name="Shape 1354"/>
            <p:cNvSpPr/>
            <p:nvPr/>
          </p:nvSpPr>
          <p:spPr>
            <a:xfrm>
              <a:off x="2603675" y="3756325"/>
              <a:ext cx="275575" cy="305800"/>
            </a:xfrm>
            <a:custGeom>
              <a:avLst/>
              <a:gdLst/>
              <a:ahLst/>
              <a:cxnLst/>
              <a:rect l="0" t="0" r="0" b="0"/>
              <a:pathLst>
                <a:path w="11023" h="12232" extrusionOk="0">
                  <a:moveTo>
                    <a:pt x="1748" y="0"/>
                  </a:moveTo>
                  <a:lnTo>
                    <a:pt x="1" y="2957"/>
                  </a:lnTo>
                  <a:lnTo>
                    <a:pt x="9409" y="12231"/>
                  </a:lnTo>
                  <a:lnTo>
                    <a:pt x="11022" y="9274"/>
                  </a:lnTo>
                  <a:lnTo>
                    <a:pt x="1748" y="0"/>
                  </a:lnTo>
                  <a:close/>
                </a:path>
              </a:pathLst>
            </a:custGeom>
            <a:solidFill>
              <a:srgbClr val="17BED3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3" name="Shape 1355"/>
            <p:cNvSpPr/>
            <p:nvPr/>
          </p:nvSpPr>
          <p:spPr>
            <a:xfrm>
              <a:off x="748850" y="1898150"/>
              <a:ext cx="275575" cy="309150"/>
            </a:xfrm>
            <a:custGeom>
              <a:avLst/>
              <a:gdLst/>
              <a:ahLst/>
              <a:cxnLst/>
              <a:rect l="0" t="0" r="0" b="0"/>
              <a:pathLst>
                <a:path w="11023" h="12366" extrusionOk="0">
                  <a:moveTo>
                    <a:pt x="1748" y="0"/>
                  </a:moveTo>
                  <a:lnTo>
                    <a:pt x="1" y="2957"/>
                  </a:lnTo>
                  <a:lnTo>
                    <a:pt x="9275" y="12366"/>
                  </a:lnTo>
                  <a:lnTo>
                    <a:pt x="11022" y="9409"/>
                  </a:lnTo>
                  <a:lnTo>
                    <a:pt x="1748" y="0"/>
                  </a:lnTo>
                  <a:close/>
                </a:path>
              </a:pathLst>
            </a:custGeom>
            <a:solidFill>
              <a:srgbClr val="17BED3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4" name="Shape 1356"/>
            <p:cNvSpPr/>
            <p:nvPr/>
          </p:nvSpPr>
          <p:spPr>
            <a:xfrm>
              <a:off x="2640650" y="3692475"/>
              <a:ext cx="275550" cy="309150"/>
            </a:xfrm>
            <a:custGeom>
              <a:avLst/>
              <a:gdLst/>
              <a:ahLst/>
              <a:cxnLst/>
              <a:rect l="0" t="0" r="0" b="0"/>
              <a:pathLst>
                <a:path w="11022" h="12366" extrusionOk="0">
                  <a:moveTo>
                    <a:pt x="1748" y="0"/>
                  </a:moveTo>
                  <a:lnTo>
                    <a:pt x="0" y="2957"/>
                  </a:lnTo>
                  <a:lnTo>
                    <a:pt x="9274" y="12366"/>
                  </a:lnTo>
                  <a:lnTo>
                    <a:pt x="11022" y="9409"/>
                  </a:lnTo>
                  <a:lnTo>
                    <a:pt x="1748" y="0"/>
                  </a:lnTo>
                  <a:close/>
                </a:path>
              </a:pathLst>
            </a:custGeom>
            <a:solidFill>
              <a:srgbClr val="18BCD4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5" name="Shape 1357"/>
            <p:cNvSpPr/>
            <p:nvPr/>
          </p:nvSpPr>
          <p:spPr>
            <a:xfrm>
              <a:off x="785825" y="183767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613" y="0"/>
                  </a:moveTo>
                  <a:lnTo>
                    <a:pt x="0" y="2957"/>
                  </a:lnTo>
                  <a:lnTo>
                    <a:pt x="9275" y="12231"/>
                  </a:lnTo>
                  <a:lnTo>
                    <a:pt x="11022" y="9274"/>
                  </a:lnTo>
                  <a:lnTo>
                    <a:pt x="1613" y="0"/>
                  </a:lnTo>
                  <a:close/>
                </a:path>
              </a:pathLst>
            </a:custGeom>
            <a:solidFill>
              <a:srgbClr val="18BCD4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6" name="Shape 1358"/>
            <p:cNvSpPr/>
            <p:nvPr/>
          </p:nvSpPr>
          <p:spPr>
            <a:xfrm>
              <a:off x="2677600" y="3632000"/>
              <a:ext cx="275575" cy="305800"/>
            </a:xfrm>
            <a:custGeom>
              <a:avLst/>
              <a:gdLst/>
              <a:ahLst/>
              <a:cxnLst/>
              <a:rect l="0" t="0" r="0" b="0"/>
              <a:pathLst>
                <a:path w="11023" h="12232" extrusionOk="0">
                  <a:moveTo>
                    <a:pt x="1614" y="0"/>
                  </a:moveTo>
                  <a:lnTo>
                    <a:pt x="1" y="2957"/>
                  </a:lnTo>
                  <a:lnTo>
                    <a:pt x="9275" y="12231"/>
                  </a:lnTo>
                  <a:lnTo>
                    <a:pt x="11022" y="9274"/>
                  </a:lnTo>
                  <a:lnTo>
                    <a:pt x="1614" y="0"/>
                  </a:lnTo>
                  <a:close/>
                </a:path>
              </a:pathLst>
            </a:custGeom>
            <a:solidFill>
              <a:srgbClr val="19BBD5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7" name="Shape 1359"/>
            <p:cNvSpPr/>
            <p:nvPr/>
          </p:nvSpPr>
          <p:spPr>
            <a:xfrm>
              <a:off x="819425" y="177717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748" y="1"/>
                  </a:moveTo>
                  <a:lnTo>
                    <a:pt x="0" y="2958"/>
                  </a:lnTo>
                  <a:lnTo>
                    <a:pt x="9275" y="12232"/>
                  </a:lnTo>
                  <a:lnTo>
                    <a:pt x="11022" y="9275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19BBD5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8" name="Shape 1360"/>
            <p:cNvSpPr/>
            <p:nvPr/>
          </p:nvSpPr>
          <p:spPr>
            <a:xfrm>
              <a:off x="2711200" y="3571500"/>
              <a:ext cx="275575" cy="305800"/>
            </a:xfrm>
            <a:custGeom>
              <a:avLst/>
              <a:gdLst/>
              <a:ahLst/>
              <a:cxnLst/>
              <a:rect l="0" t="0" r="0" b="0"/>
              <a:pathLst>
                <a:path w="11023" h="12232" extrusionOk="0">
                  <a:moveTo>
                    <a:pt x="1748" y="1"/>
                  </a:moveTo>
                  <a:lnTo>
                    <a:pt x="1" y="2958"/>
                  </a:lnTo>
                  <a:lnTo>
                    <a:pt x="9275" y="12232"/>
                  </a:lnTo>
                  <a:lnTo>
                    <a:pt x="11022" y="9275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1BB9D5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49" name="Shape 1361"/>
            <p:cNvSpPr/>
            <p:nvPr/>
          </p:nvSpPr>
          <p:spPr>
            <a:xfrm>
              <a:off x="856375" y="1713350"/>
              <a:ext cx="275575" cy="309150"/>
            </a:xfrm>
            <a:custGeom>
              <a:avLst/>
              <a:gdLst/>
              <a:ahLst/>
              <a:cxnLst/>
              <a:rect l="0" t="0" r="0" b="0"/>
              <a:pathLst>
                <a:path w="11023" h="12366" extrusionOk="0">
                  <a:moveTo>
                    <a:pt x="1614" y="0"/>
                  </a:moveTo>
                  <a:lnTo>
                    <a:pt x="1" y="2957"/>
                  </a:lnTo>
                  <a:lnTo>
                    <a:pt x="9275" y="12366"/>
                  </a:lnTo>
                  <a:lnTo>
                    <a:pt x="11022" y="9409"/>
                  </a:lnTo>
                  <a:lnTo>
                    <a:pt x="1614" y="0"/>
                  </a:lnTo>
                  <a:close/>
                </a:path>
              </a:pathLst>
            </a:custGeom>
            <a:solidFill>
              <a:srgbClr val="1BB9D5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50" name="Shape 1362"/>
            <p:cNvSpPr/>
            <p:nvPr/>
          </p:nvSpPr>
          <p:spPr>
            <a:xfrm>
              <a:off x="890000" y="1652850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747" y="1"/>
                  </a:moveTo>
                  <a:lnTo>
                    <a:pt x="0" y="2958"/>
                  </a:lnTo>
                  <a:lnTo>
                    <a:pt x="9409" y="12232"/>
                  </a:lnTo>
                  <a:lnTo>
                    <a:pt x="11021" y="9275"/>
                  </a:lnTo>
                  <a:lnTo>
                    <a:pt x="1747" y="1"/>
                  </a:lnTo>
                  <a:close/>
                </a:path>
              </a:pathLst>
            </a:custGeom>
            <a:solidFill>
              <a:srgbClr val="1CB7D6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51" name="Shape 1363"/>
            <p:cNvSpPr/>
            <p:nvPr/>
          </p:nvSpPr>
          <p:spPr>
            <a:xfrm>
              <a:off x="2748175" y="351102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613" y="1"/>
                  </a:moveTo>
                  <a:lnTo>
                    <a:pt x="0" y="2823"/>
                  </a:lnTo>
                  <a:lnTo>
                    <a:pt x="9274" y="12232"/>
                  </a:lnTo>
                  <a:lnTo>
                    <a:pt x="11022" y="9275"/>
                  </a:lnTo>
                  <a:lnTo>
                    <a:pt x="1613" y="1"/>
                  </a:lnTo>
                  <a:close/>
                </a:path>
              </a:pathLst>
            </a:custGeom>
            <a:solidFill>
              <a:srgbClr val="1CB7D6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52" name="Shape 1364"/>
            <p:cNvSpPr/>
            <p:nvPr/>
          </p:nvSpPr>
          <p:spPr>
            <a:xfrm>
              <a:off x="2781775" y="344717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748" y="1"/>
                  </a:moveTo>
                  <a:lnTo>
                    <a:pt x="0" y="2958"/>
                  </a:lnTo>
                  <a:lnTo>
                    <a:pt x="9409" y="12232"/>
                  </a:lnTo>
                  <a:lnTo>
                    <a:pt x="11022" y="9409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1DB5D6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53" name="Shape 1365"/>
            <p:cNvSpPr/>
            <p:nvPr/>
          </p:nvSpPr>
          <p:spPr>
            <a:xfrm>
              <a:off x="926950" y="159237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613" y="1"/>
                  </a:moveTo>
                  <a:lnTo>
                    <a:pt x="1" y="2957"/>
                  </a:lnTo>
                  <a:lnTo>
                    <a:pt x="9275" y="12231"/>
                  </a:lnTo>
                  <a:lnTo>
                    <a:pt x="11022" y="9275"/>
                  </a:lnTo>
                  <a:lnTo>
                    <a:pt x="1613" y="1"/>
                  </a:lnTo>
                  <a:close/>
                </a:path>
              </a:pathLst>
            </a:custGeom>
            <a:solidFill>
              <a:srgbClr val="1DB5D6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54" name="Shape 1366"/>
            <p:cNvSpPr/>
            <p:nvPr/>
          </p:nvSpPr>
          <p:spPr>
            <a:xfrm>
              <a:off x="960550" y="1531900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748" y="0"/>
                  </a:moveTo>
                  <a:lnTo>
                    <a:pt x="1" y="2823"/>
                  </a:lnTo>
                  <a:lnTo>
                    <a:pt x="9409" y="12231"/>
                  </a:lnTo>
                  <a:lnTo>
                    <a:pt x="11022" y="9274"/>
                  </a:lnTo>
                  <a:lnTo>
                    <a:pt x="1748" y="0"/>
                  </a:lnTo>
                  <a:close/>
                </a:path>
              </a:pathLst>
            </a:custGeom>
            <a:solidFill>
              <a:srgbClr val="1EB4D7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55" name="Shape 1367"/>
            <p:cNvSpPr/>
            <p:nvPr/>
          </p:nvSpPr>
          <p:spPr>
            <a:xfrm>
              <a:off x="2818725" y="3386700"/>
              <a:ext cx="275575" cy="305800"/>
            </a:xfrm>
            <a:custGeom>
              <a:avLst/>
              <a:gdLst/>
              <a:ahLst/>
              <a:cxnLst/>
              <a:rect l="0" t="0" r="0" b="0"/>
              <a:pathLst>
                <a:path w="11023" h="12232" extrusionOk="0">
                  <a:moveTo>
                    <a:pt x="1614" y="1"/>
                  </a:moveTo>
                  <a:lnTo>
                    <a:pt x="1" y="2957"/>
                  </a:lnTo>
                  <a:lnTo>
                    <a:pt x="9275" y="12231"/>
                  </a:lnTo>
                  <a:lnTo>
                    <a:pt x="11022" y="9275"/>
                  </a:lnTo>
                  <a:lnTo>
                    <a:pt x="1614" y="1"/>
                  </a:lnTo>
                  <a:close/>
                </a:path>
              </a:pathLst>
            </a:custGeom>
            <a:solidFill>
              <a:srgbClr val="1EB4D7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56" name="Shape 1368"/>
            <p:cNvSpPr/>
            <p:nvPr/>
          </p:nvSpPr>
          <p:spPr>
            <a:xfrm>
              <a:off x="997525" y="1468050"/>
              <a:ext cx="322600" cy="305800"/>
            </a:xfrm>
            <a:custGeom>
              <a:avLst/>
              <a:gdLst/>
              <a:ahLst/>
              <a:cxnLst/>
              <a:rect l="0" t="0" r="0" b="0"/>
              <a:pathLst>
                <a:path w="12904" h="12232" extrusionOk="0">
                  <a:moveTo>
                    <a:pt x="1747" y="0"/>
                  </a:moveTo>
                  <a:lnTo>
                    <a:pt x="0" y="2957"/>
                  </a:lnTo>
                  <a:lnTo>
                    <a:pt x="9274" y="12231"/>
                  </a:lnTo>
                  <a:lnTo>
                    <a:pt x="9946" y="11291"/>
                  </a:lnTo>
                  <a:lnTo>
                    <a:pt x="12903" y="11291"/>
                  </a:lnTo>
                  <a:lnTo>
                    <a:pt x="1747" y="0"/>
                  </a:lnTo>
                  <a:close/>
                </a:path>
              </a:pathLst>
            </a:custGeom>
            <a:solidFill>
              <a:srgbClr val="1FB2D7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57" name="Shape 1369"/>
            <p:cNvSpPr/>
            <p:nvPr/>
          </p:nvSpPr>
          <p:spPr>
            <a:xfrm>
              <a:off x="2852325" y="3326225"/>
              <a:ext cx="275575" cy="305800"/>
            </a:xfrm>
            <a:custGeom>
              <a:avLst/>
              <a:gdLst/>
              <a:ahLst/>
              <a:cxnLst/>
              <a:rect l="0" t="0" r="0" b="0"/>
              <a:pathLst>
                <a:path w="11023" h="12232" extrusionOk="0">
                  <a:moveTo>
                    <a:pt x="1748" y="0"/>
                  </a:moveTo>
                  <a:lnTo>
                    <a:pt x="1" y="2957"/>
                  </a:lnTo>
                  <a:lnTo>
                    <a:pt x="9409" y="12231"/>
                  </a:lnTo>
                  <a:lnTo>
                    <a:pt x="11022" y="9274"/>
                  </a:lnTo>
                  <a:lnTo>
                    <a:pt x="1748" y="0"/>
                  </a:lnTo>
                  <a:close/>
                </a:path>
              </a:pathLst>
            </a:custGeom>
            <a:solidFill>
              <a:srgbClr val="1FB2D7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58" name="Shape 1370"/>
            <p:cNvSpPr/>
            <p:nvPr/>
          </p:nvSpPr>
          <p:spPr>
            <a:xfrm>
              <a:off x="1034475" y="1431100"/>
              <a:ext cx="383075" cy="319225"/>
            </a:xfrm>
            <a:custGeom>
              <a:avLst/>
              <a:gdLst/>
              <a:ahLst/>
              <a:cxnLst/>
              <a:rect l="0" t="0" r="0" b="0"/>
              <a:pathLst>
                <a:path w="15323" h="12769" extrusionOk="0">
                  <a:moveTo>
                    <a:pt x="1076" y="0"/>
                  </a:moveTo>
                  <a:lnTo>
                    <a:pt x="1" y="2016"/>
                  </a:lnTo>
                  <a:lnTo>
                    <a:pt x="10619" y="12769"/>
                  </a:lnTo>
                  <a:lnTo>
                    <a:pt x="15323" y="12769"/>
                  </a:lnTo>
                  <a:lnTo>
                    <a:pt x="2554" y="0"/>
                  </a:lnTo>
                  <a:close/>
                </a:path>
              </a:pathLst>
            </a:custGeom>
            <a:solidFill>
              <a:srgbClr val="20B0D8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59" name="Shape 1371"/>
            <p:cNvSpPr/>
            <p:nvPr/>
          </p:nvSpPr>
          <p:spPr>
            <a:xfrm>
              <a:off x="2889300" y="3262375"/>
              <a:ext cx="275550" cy="309150"/>
            </a:xfrm>
            <a:custGeom>
              <a:avLst/>
              <a:gdLst/>
              <a:ahLst/>
              <a:cxnLst/>
              <a:rect l="0" t="0" r="0" b="0"/>
              <a:pathLst>
                <a:path w="11022" h="12366" extrusionOk="0">
                  <a:moveTo>
                    <a:pt x="1748" y="0"/>
                  </a:moveTo>
                  <a:lnTo>
                    <a:pt x="0" y="2957"/>
                  </a:lnTo>
                  <a:lnTo>
                    <a:pt x="9274" y="12366"/>
                  </a:lnTo>
                  <a:lnTo>
                    <a:pt x="11022" y="9409"/>
                  </a:lnTo>
                  <a:lnTo>
                    <a:pt x="1748" y="0"/>
                  </a:lnTo>
                  <a:close/>
                </a:path>
              </a:pathLst>
            </a:custGeom>
            <a:solidFill>
              <a:srgbClr val="20B0D8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60" name="Shape 1372"/>
            <p:cNvSpPr/>
            <p:nvPr/>
          </p:nvSpPr>
          <p:spPr>
            <a:xfrm>
              <a:off x="1078150" y="1431100"/>
              <a:ext cx="436850" cy="319225"/>
            </a:xfrm>
            <a:custGeom>
              <a:avLst/>
              <a:gdLst/>
              <a:ahLst/>
              <a:cxnLst/>
              <a:rect l="0" t="0" r="0" b="0"/>
              <a:pathLst>
                <a:path w="17474" h="12769" extrusionOk="0">
                  <a:moveTo>
                    <a:pt x="1" y="0"/>
                  </a:moveTo>
                  <a:lnTo>
                    <a:pt x="12770" y="12769"/>
                  </a:lnTo>
                  <a:lnTo>
                    <a:pt x="17474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21AED9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61" name="Shape 1373"/>
            <p:cNvSpPr/>
            <p:nvPr/>
          </p:nvSpPr>
          <p:spPr>
            <a:xfrm>
              <a:off x="2926250" y="3201900"/>
              <a:ext cx="272200" cy="305800"/>
            </a:xfrm>
            <a:custGeom>
              <a:avLst/>
              <a:gdLst/>
              <a:ahLst/>
              <a:cxnLst/>
              <a:rect l="0" t="0" r="0" b="0"/>
              <a:pathLst>
                <a:path w="10888" h="12232" extrusionOk="0">
                  <a:moveTo>
                    <a:pt x="1614" y="0"/>
                  </a:moveTo>
                  <a:lnTo>
                    <a:pt x="1" y="2957"/>
                  </a:lnTo>
                  <a:lnTo>
                    <a:pt x="9275" y="12231"/>
                  </a:lnTo>
                  <a:lnTo>
                    <a:pt x="10888" y="9274"/>
                  </a:lnTo>
                  <a:lnTo>
                    <a:pt x="1614" y="0"/>
                  </a:lnTo>
                  <a:close/>
                </a:path>
              </a:pathLst>
            </a:custGeom>
            <a:solidFill>
              <a:srgbClr val="21AED9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62" name="Shape 1374"/>
            <p:cNvSpPr/>
            <p:nvPr/>
          </p:nvSpPr>
          <p:spPr>
            <a:xfrm>
              <a:off x="1175600" y="1431100"/>
              <a:ext cx="436850" cy="319225"/>
            </a:xfrm>
            <a:custGeom>
              <a:avLst/>
              <a:gdLst/>
              <a:ahLst/>
              <a:cxnLst/>
              <a:rect l="0" t="0" r="0" b="0"/>
              <a:pathLst>
                <a:path w="17474" h="12769" extrusionOk="0">
                  <a:moveTo>
                    <a:pt x="1" y="0"/>
                  </a:moveTo>
                  <a:lnTo>
                    <a:pt x="12769" y="12769"/>
                  </a:lnTo>
                  <a:lnTo>
                    <a:pt x="17474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22ADD9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63" name="Shape 1375"/>
            <p:cNvSpPr/>
            <p:nvPr/>
          </p:nvSpPr>
          <p:spPr>
            <a:xfrm>
              <a:off x="2959850" y="3141400"/>
              <a:ext cx="275575" cy="305800"/>
            </a:xfrm>
            <a:custGeom>
              <a:avLst/>
              <a:gdLst/>
              <a:ahLst/>
              <a:cxnLst/>
              <a:rect l="0" t="0" r="0" b="0"/>
              <a:pathLst>
                <a:path w="11023" h="12232" extrusionOk="0">
                  <a:moveTo>
                    <a:pt x="1748" y="1"/>
                  </a:moveTo>
                  <a:lnTo>
                    <a:pt x="1" y="2958"/>
                  </a:lnTo>
                  <a:lnTo>
                    <a:pt x="9275" y="12232"/>
                  </a:lnTo>
                  <a:lnTo>
                    <a:pt x="11022" y="9275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22ADD9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64" name="Shape 1376"/>
            <p:cNvSpPr/>
            <p:nvPr/>
          </p:nvSpPr>
          <p:spPr>
            <a:xfrm>
              <a:off x="2996825" y="3077575"/>
              <a:ext cx="275550" cy="309150"/>
            </a:xfrm>
            <a:custGeom>
              <a:avLst/>
              <a:gdLst/>
              <a:ahLst/>
              <a:cxnLst/>
              <a:rect l="0" t="0" r="0" b="0"/>
              <a:pathLst>
                <a:path w="11022" h="12366" extrusionOk="0">
                  <a:moveTo>
                    <a:pt x="1613" y="0"/>
                  </a:moveTo>
                  <a:lnTo>
                    <a:pt x="0" y="2957"/>
                  </a:lnTo>
                  <a:lnTo>
                    <a:pt x="9275" y="12366"/>
                  </a:lnTo>
                  <a:lnTo>
                    <a:pt x="11022" y="9409"/>
                  </a:lnTo>
                  <a:lnTo>
                    <a:pt x="1613" y="0"/>
                  </a:lnTo>
                  <a:close/>
                </a:path>
              </a:pathLst>
            </a:custGeom>
            <a:solidFill>
              <a:srgbClr val="23ABDA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65" name="Shape 1377"/>
            <p:cNvSpPr/>
            <p:nvPr/>
          </p:nvSpPr>
          <p:spPr>
            <a:xfrm>
              <a:off x="1273050" y="143110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0" y="0"/>
                  </a:moveTo>
                  <a:lnTo>
                    <a:pt x="12769" y="12769"/>
                  </a:lnTo>
                  <a:lnTo>
                    <a:pt x="17339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23ABDA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66" name="Shape 1378"/>
            <p:cNvSpPr/>
            <p:nvPr/>
          </p:nvSpPr>
          <p:spPr>
            <a:xfrm>
              <a:off x="1370500" y="1431100"/>
              <a:ext cx="433475" cy="319225"/>
            </a:xfrm>
            <a:custGeom>
              <a:avLst/>
              <a:gdLst/>
              <a:ahLst/>
              <a:cxnLst/>
              <a:rect l="0" t="0" r="0" b="0"/>
              <a:pathLst>
                <a:path w="17339" h="12769" extrusionOk="0">
                  <a:moveTo>
                    <a:pt x="0" y="0"/>
                  </a:moveTo>
                  <a:lnTo>
                    <a:pt x="12769" y="12769"/>
                  </a:lnTo>
                  <a:lnTo>
                    <a:pt x="17339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25A9DA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67" name="Shape 1379"/>
            <p:cNvSpPr/>
            <p:nvPr/>
          </p:nvSpPr>
          <p:spPr>
            <a:xfrm>
              <a:off x="3030425" y="301707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748" y="1"/>
                  </a:moveTo>
                  <a:lnTo>
                    <a:pt x="1" y="2958"/>
                  </a:lnTo>
                  <a:lnTo>
                    <a:pt x="9409" y="12232"/>
                  </a:lnTo>
                  <a:lnTo>
                    <a:pt x="11022" y="9275"/>
                  </a:lnTo>
                  <a:lnTo>
                    <a:pt x="1748" y="1"/>
                  </a:lnTo>
                  <a:close/>
                </a:path>
              </a:pathLst>
            </a:custGeom>
            <a:solidFill>
              <a:srgbClr val="25A9DA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68" name="Shape 1380"/>
            <p:cNvSpPr/>
            <p:nvPr/>
          </p:nvSpPr>
          <p:spPr>
            <a:xfrm>
              <a:off x="1467950" y="1431100"/>
              <a:ext cx="433475" cy="319225"/>
            </a:xfrm>
            <a:custGeom>
              <a:avLst/>
              <a:gdLst/>
              <a:ahLst/>
              <a:cxnLst/>
              <a:rect l="0" t="0" r="0" b="0"/>
              <a:pathLst>
                <a:path w="17339" h="12769" extrusionOk="0">
                  <a:moveTo>
                    <a:pt x="0" y="0"/>
                  </a:moveTo>
                  <a:lnTo>
                    <a:pt x="12769" y="12769"/>
                  </a:lnTo>
                  <a:lnTo>
                    <a:pt x="17339" y="12769"/>
                  </a:lnTo>
                  <a:lnTo>
                    <a:pt x="4570" y="0"/>
                  </a:lnTo>
                  <a:close/>
                </a:path>
              </a:pathLst>
            </a:custGeom>
            <a:solidFill>
              <a:srgbClr val="26A8DB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69" name="Shape 1381"/>
            <p:cNvSpPr/>
            <p:nvPr/>
          </p:nvSpPr>
          <p:spPr>
            <a:xfrm>
              <a:off x="3067375" y="2956600"/>
              <a:ext cx="275575" cy="305800"/>
            </a:xfrm>
            <a:custGeom>
              <a:avLst/>
              <a:gdLst/>
              <a:ahLst/>
              <a:cxnLst/>
              <a:rect l="0" t="0" r="0" b="0"/>
              <a:pathLst>
                <a:path w="11023" h="12232" extrusionOk="0">
                  <a:moveTo>
                    <a:pt x="1614" y="0"/>
                  </a:moveTo>
                  <a:lnTo>
                    <a:pt x="1" y="2957"/>
                  </a:lnTo>
                  <a:lnTo>
                    <a:pt x="9275" y="12231"/>
                  </a:lnTo>
                  <a:lnTo>
                    <a:pt x="11022" y="9275"/>
                  </a:lnTo>
                  <a:lnTo>
                    <a:pt x="1614" y="0"/>
                  </a:lnTo>
                  <a:close/>
                </a:path>
              </a:pathLst>
            </a:custGeom>
            <a:solidFill>
              <a:srgbClr val="26A8DB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0" name="Shape 1382"/>
            <p:cNvSpPr/>
            <p:nvPr/>
          </p:nvSpPr>
          <p:spPr>
            <a:xfrm>
              <a:off x="1565375" y="143110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1" y="0"/>
                  </a:moveTo>
                  <a:lnTo>
                    <a:pt x="12635" y="12769"/>
                  </a:lnTo>
                  <a:lnTo>
                    <a:pt x="17339" y="12769"/>
                  </a:lnTo>
                  <a:lnTo>
                    <a:pt x="4571" y="0"/>
                  </a:lnTo>
                  <a:close/>
                </a:path>
              </a:pathLst>
            </a:custGeom>
            <a:solidFill>
              <a:srgbClr val="27A6D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1" name="Shape 1383"/>
            <p:cNvSpPr/>
            <p:nvPr/>
          </p:nvSpPr>
          <p:spPr>
            <a:xfrm>
              <a:off x="3101000" y="2896125"/>
              <a:ext cx="275550" cy="305800"/>
            </a:xfrm>
            <a:custGeom>
              <a:avLst/>
              <a:gdLst/>
              <a:ahLst/>
              <a:cxnLst/>
              <a:rect l="0" t="0" r="0" b="0"/>
              <a:pathLst>
                <a:path w="11022" h="12232" extrusionOk="0">
                  <a:moveTo>
                    <a:pt x="1747" y="0"/>
                  </a:moveTo>
                  <a:lnTo>
                    <a:pt x="0" y="2823"/>
                  </a:lnTo>
                  <a:lnTo>
                    <a:pt x="9409" y="12231"/>
                  </a:lnTo>
                  <a:lnTo>
                    <a:pt x="11021" y="9274"/>
                  </a:lnTo>
                  <a:lnTo>
                    <a:pt x="1747" y="0"/>
                  </a:lnTo>
                  <a:close/>
                </a:path>
              </a:pathLst>
            </a:custGeom>
            <a:solidFill>
              <a:srgbClr val="27A6D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2" name="Shape 1384"/>
            <p:cNvSpPr/>
            <p:nvPr/>
          </p:nvSpPr>
          <p:spPr>
            <a:xfrm>
              <a:off x="3137950" y="2802025"/>
              <a:ext cx="275550" cy="336050"/>
            </a:xfrm>
            <a:custGeom>
              <a:avLst/>
              <a:gdLst/>
              <a:ahLst/>
              <a:cxnLst/>
              <a:rect l="0" t="0" r="0" b="0"/>
              <a:pathLst>
                <a:path w="11022" h="13442" extrusionOk="0">
                  <a:moveTo>
                    <a:pt x="404" y="1"/>
                  </a:moveTo>
                  <a:lnTo>
                    <a:pt x="1" y="404"/>
                  </a:lnTo>
                  <a:lnTo>
                    <a:pt x="1076" y="2286"/>
                  </a:lnTo>
                  <a:lnTo>
                    <a:pt x="1" y="4167"/>
                  </a:lnTo>
                  <a:lnTo>
                    <a:pt x="9275" y="13441"/>
                  </a:lnTo>
                  <a:lnTo>
                    <a:pt x="11022" y="10619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28A4D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3" name="Shape 1385"/>
            <p:cNvSpPr/>
            <p:nvPr/>
          </p:nvSpPr>
          <p:spPr>
            <a:xfrm>
              <a:off x="1662825" y="143110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1" y="0"/>
                  </a:moveTo>
                  <a:lnTo>
                    <a:pt x="12635" y="12769"/>
                  </a:lnTo>
                  <a:lnTo>
                    <a:pt x="17339" y="12769"/>
                  </a:lnTo>
                  <a:lnTo>
                    <a:pt x="4571" y="0"/>
                  </a:lnTo>
                  <a:close/>
                </a:path>
              </a:pathLst>
            </a:custGeom>
            <a:solidFill>
              <a:srgbClr val="28A4DC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4" name="Shape 1386"/>
            <p:cNvSpPr/>
            <p:nvPr/>
          </p:nvSpPr>
          <p:spPr>
            <a:xfrm>
              <a:off x="3006900" y="2573550"/>
              <a:ext cx="440200" cy="504050"/>
            </a:xfrm>
            <a:custGeom>
              <a:avLst/>
              <a:gdLst/>
              <a:ahLst/>
              <a:cxnLst/>
              <a:rect l="0" t="0" r="0" b="0"/>
              <a:pathLst>
                <a:path w="17608" h="20162" extrusionOk="0">
                  <a:moveTo>
                    <a:pt x="404" y="0"/>
                  </a:moveTo>
                  <a:lnTo>
                    <a:pt x="1" y="269"/>
                  </a:lnTo>
                  <a:lnTo>
                    <a:pt x="5243" y="9543"/>
                  </a:lnTo>
                  <a:lnTo>
                    <a:pt x="15995" y="20161"/>
                  </a:lnTo>
                  <a:lnTo>
                    <a:pt x="17608" y="1720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29A2DD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5" name="Shape 1387"/>
            <p:cNvSpPr/>
            <p:nvPr/>
          </p:nvSpPr>
          <p:spPr>
            <a:xfrm>
              <a:off x="1760275" y="143110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1" y="0"/>
                  </a:moveTo>
                  <a:lnTo>
                    <a:pt x="12635" y="12769"/>
                  </a:lnTo>
                  <a:lnTo>
                    <a:pt x="17339" y="12769"/>
                  </a:lnTo>
                  <a:lnTo>
                    <a:pt x="4570" y="0"/>
                  </a:lnTo>
                  <a:close/>
                </a:path>
              </a:pathLst>
            </a:custGeom>
            <a:solidFill>
              <a:srgbClr val="29A2DD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6" name="Shape 1388"/>
            <p:cNvSpPr/>
            <p:nvPr/>
          </p:nvSpPr>
          <p:spPr>
            <a:xfrm>
              <a:off x="1854350" y="1431100"/>
              <a:ext cx="436850" cy="319225"/>
            </a:xfrm>
            <a:custGeom>
              <a:avLst/>
              <a:gdLst/>
              <a:ahLst/>
              <a:cxnLst/>
              <a:rect l="0" t="0" r="0" b="0"/>
              <a:pathLst>
                <a:path w="17474" h="12769" extrusionOk="0">
                  <a:moveTo>
                    <a:pt x="1" y="0"/>
                  </a:moveTo>
                  <a:lnTo>
                    <a:pt x="12770" y="12769"/>
                  </a:lnTo>
                  <a:lnTo>
                    <a:pt x="17474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2AA1DD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7" name="Shape 1389"/>
            <p:cNvSpPr/>
            <p:nvPr/>
          </p:nvSpPr>
          <p:spPr>
            <a:xfrm>
              <a:off x="2872500" y="2345050"/>
              <a:ext cx="611575" cy="672050"/>
            </a:xfrm>
            <a:custGeom>
              <a:avLst/>
              <a:gdLst/>
              <a:ahLst/>
              <a:cxnLst/>
              <a:rect l="0" t="0" r="0" b="0"/>
              <a:pathLst>
                <a:path w="24463" h="26882" extrusionOk="0">
                  <a:moveTo>
                    <a:pt x="538" y="1"/>
                  </a:moveTo>
                  <a:lnTo>
                    <a:pt x="0" y="269"/>
                  </a:lnTo>
                  <a:lnTo>
                    <a:pt x="5377" y="9409"/>
                  </a:lnTo>
                  <a:lnTo>
                    <a:pt x="22715" y="26882"/>
                  </a:lnTo>
                  <a:lnTo>
                    <a:pt x="24462" y="23925"/>
                  </a:lnTo>
                  <a:lnTo>
                    <a:pt x="538" y="1"/>
                  </a:lnTo>
                  <a:close/>
                </a:path>
              </a:pathLst>
            </a:custGeom>
            <a:solidFill>
              <a:srgbClr val="2AA1DD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8" name="Shape 1390"/>
            <p:cNvSpPr/>
            <p:nvPr/>
          </p:nvSpPr>
          <p:spPr>
            <a:xfrm>
              <a:off x="2741450" y="2113200"/>
              <a:ext cx="779575" cy="843425"/>
            </a:xfrm>
            <a:custGeom>
              <a:avLst/>
              <a:gdLst/>
              <a:ahLst/>
              <a:cxnLst/>
              <a:rect l="0" t="0" r="0" b="0"/>
              <a:pathLst>
                <a:path w="31183" h="33737" extrusionOk="0">
                  <a:moveTo>
                    <a:pt x="404" y="0"/>
                  </a:moveTo>
                  <a:lnTo>
                    <a:pt x="0" y="404"/>
                  </a:lnTo>
                  <a:lnTo>
                    <a:pt x="5242" y="9543"/>
                  </a:lnTo>
                  <a:lnTo>
                    <a:pt x="29436" y="33736"/>
                  </a:lnTo>
                  <a:lnTo>
                    <a:pt x="31183" y="30780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2B9FDE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79" name="Shape 1391"/>
            <p:cNvSpPr/>
            <p:nvPr/>
          </p:nvSpPr>
          <p:spPr>
            <a:xfrm>
              <a:off x="1951800" y="143110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1" y="0"/>
                  </a:moveTo>
                  <a:lnTo>
                    <a:pt x="12769" y="12769"/>
                  </a:lnTo>
                  <a:lnTo>
                    <a:pt x="17339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2B9FDE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80" name="Shape 1392"/>
            <p:cNvSpPr/>
            <p:nvPr/>
          </p:nvSpPr>
          <p:spPr>
            <a:xfrm>
              <a:off x="2049250" y="1431100"/>
              <a:ext cx="433500" cy="319225"/>
            </a:xfrm>
            <a:custGeom>
              <a:avLst/>
              <a:gdLst/>
              <a:ahLst/>
              <a:cxnLst/>
              <a:rect l="0" t="0" r="0" b="0"/>
              <a:pathLst>
                <a:path w="17340" h="12769" extrusionOk="0">
                  <a:moveTo>
                    <a:pt x="1" y="0"/>
                  </a:moveTo>
                  <a:lnTo>
                    <a:pt x="12769" y="12769"/>
                  </a:lnTo>
                  <a:lnTo>
                    <a:pt x="17339" y="12769"/>
                  </a:lnTo>
                  <a:lnTo>
                    <a:pt x="4705" y="0"/>
                  </a:lnTo>
                  <a:close/>
                </a:path>
              </a:pathLst>
            </a:custGeom>
            <a:solidFill>
              <a:srgbClr val="2C9DDE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81" name="Shape 1393"/>
            <p:cNvSpPr/>
            <p:nvPr/>
          </p:nvSpPr>
          <p:spPr>
            <a:xfrm>
              <a:off x="2610400" y="1884700"/>
              <a:ext cx="924075" cy="1008075"/>
            </a:xfrm>
            <a:custGeom>
              <a:avLst/>
              <a:gdLst/>
              <a:ahLst/>
              <a:cxnLst/>
              <a:rect l="0" t="0" r="0" b="0"/>
              <a:pathLst>
                <a:path w="36963" h="40323" extrusionOk="0">
                  <a:moveTo>
                    <a:pt x="404" y="1"/>
                  </a:moveTo>
                  <a:lnTo>
                    <a:pt x="1" y="270"/>
                  </a:lnTo>
                  <a:lnTo>
                    <a:pt x="5242" y="9544"/>
                  </a:lnTo>
                  <a:lnTo>
                    <a:pt x="36022" y="40323"/>
                  </a:lnTo>
                  <a:lnTo>
                    <a:pt x="36963" y="38979"/>
                  </a:lnTo>
                  <a:lnTo>
                    <a:pt x="33737" y="333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2C9DDE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82" name="Shape 1394"/>
            <p:cNvSpPr/>
            <p:nvPr/>
          </p:nvSpPr>
          <p:spPr>
            <a:xfrm>
              <a:off x="2146700" y="1431100"/>
              <a:ext cx="1307125" cy="1297025"/>
            </a:xfrm>
            <a:custGeom>
              <a:avLst/>
              <a:gdLst/>
              <a:ahLst/>
              <a:cxnLst/>
              <a:rect l="0" t="0" r="0" b="0"/>
              <a:pathLst>
                <a:path w="52285" h="51881" extrusionOk="0">
                  <a:moveTo>
                    <a:pt x="0" y="0"/>
                  </a:moveTo>
                  <a:lnTo>
                    <a:pt x="12769" y="12769"/>
                  </a:lnTo>
                  <a:lnTo>
                    <a:pt x="15188" y="12769"/>
                  </a:lnTo>
                  <a:lnTo>
                    <a:pt x="18549" y="18548"/>
                  </a:lnTo>
                  <a:lnTo>
                    <a:pt x="51882" y="51881"/>
                  </a:lnTo>
                  <a:lnTo>
                    <a:pt x="52285" y="51478"/>
                  </a:lnTo>
                  <a:lnTo>
                    <a:pt x="46909" y="42338"/>
                  </a:lnTo>
                  <a:lnTo>
                    <a:pt x="4570" y="0"/>
                  </a:lnTo>
                  <a:close/>
                </a:path>
              </a:pathLst>
            </a:custGeom>
            <a:solidFill>
              <a:srgbClr val="2D9CDF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83" name="Shape 1395"/>
            <p:cNvSpPr/>
            <p:nvPr/>
          </p:nvSpPr>
          <p:spPr>
            <a:xfrm>
              <a:off x="2244150" y="1431100"/>
              <a:ext cx="1075275" cy="1065175"/>
            </a:xfrm>
            <a:custGeom>
              <a:avLst/>
              <a:gdLst/>
              <a:ahLst/>
              <a:cxnLst/>
              <a:rect l="0" t="0" r="0" b="0"/>
              <a:pathLst>
                <a:path w="43011" h="42607" extrusionOk="0">
                  <a:moveTo>
                    <a:pt x="0" y="0"/>
                  </a:moveTo>
                  <a:lnTo>
                    <a:pt x="42607" y="42607"/>
                  </a:lnTo>
                  <a:lnTo>
                    <a:pt x="43011" y="42338"/>
                  </a:lnTo>
                  <a:lnTo>
                    <a:pt x="37769" y="33064"/>
                  </a:lnTo>
                  <a:lnTo>
                    <a:pt x="4570" y="0"/>
                  </a:lnTo>
                  <a:close/>
                </a:path>
              </a:pathLst>
            </a:custGeom>
            <a:solidFill>
              <a:srgbClr val="2F9AE0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84" name="Shape 1396"/>
            <p:cNvSpPr/>
            <p:nvPr/>
          </p:nvSpPr>
          <p:spPr>
            <a:xfrm>
              <a:off x="2341575" y="1431100"/>
              <a:ext cx="846800" cy="836700"/>
            </a:xfrm>
            <a:custGeom>
              <a:avLst/>
              <a:gdLst/>
              <a:ahLst/>
              <a:cxnLst/>
              <a:rect l="0" t="0" r="0" b="0"/>
              <a:pathLst>
                <a:path w="33872" h="33468" extrusionOk="0">
                  <a:moveTo>
                    <a:pt x="1" y="0"/>
                  </a:moveTo>
                  <a:lnTo>
                    <a:pt x="33468" y="33467"/>
                  </a:lnTo>
                  <a:lnTo>
                    <a:pt x="33872" y="33198"/>
                  </a:lnTo>
                  <a:lnTo>
                    <a:pt x="28495" y="23924"/>
                  </a:lnTo>
                  <a:lnTo>
                    <a:pt x="4571" y="0"/>
                  </a:lnTo>
                  <a:close/>
                </a:path>
              </a:pathLst>
            </a:custGeom>
            <a:solidFill>
              <a:srgbClr val="3098E0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85" name="Shape 1397"/>
            <p:cNvSpPr/>
            <p:nvPr/>
          </p:nvSpPr>
          <p:spPr>
            <a:xfrm>
              <a:off x="2439025" y="1431100"/>
              <a:ext cx="618300" cy="608200"/>
            </a:xfrm>
            <a:custGeom>
              <a:avLst/>
              <a:gdLst/>
              <a:ahLst/>
              <a:cxnLst/>
              <a:rect l="0" t="0" r="0" b="0"/>
              <a:pathLst>
                <a:path w="24732" h="24328" extrusionOk="0">
                  <a:moveTo>
                    <a:pt x="1" y="0"/>
                  </a:moveTo>
                  <a:lnTo>
                    <a:pt x="24194" y="24328"/>
                  </a:lnTo>
                  <a:lnTo>
                    <a:pt x="24732" y="23924"/>
                  </a:lnTo>
                  <a:lnTo>
                    <a:pt x="19355" y="14785"/>
                  </a:lnTo>
                  <a:lnTo>
                    <a:pt x="4571" y="0"/>
                  </a:lnTo>
                  <a:close/>
                </a:path>
              </a:pathLst>
            </a:custGeom>
            <a:solidFill>
              <a:srgbClr val="3196E1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86" name="Shape 1398"/>
            <p:cNvSpPr/>
            <p:nvPr/>
          </p:nvSpPr>
          <p:spPr>
            <a:xfrm>
              <a:off x="2533125" y="1431100"/>
              <a:ext cx="389800" cy="376350"/>
            </a:xfrm>
            <a:custGeom>
              <a:avLst/>
              <a:gdLst/>
              <a:ahLst/>
              <a:cxnLst/>
              <a:rect l="0" t="0" r="0" b="0"/>
              <a:pathLst>
                <a:path w="15592" h="15054" extrusionOk="0">
                  <a:moveTo>
                    <a:pt x="0" y="0"/>
                  </a:moveTo>
                  <a:lnTo>
                    <a:pt x="15188" y="15054"/>
                  </a:lnTo>
                  <a:lnTo>
                    <a:pt x="15591" y="14785"/>
                  </a:lnTo>
                  <a:lnTo>
                    <a:pt x="10350" y="5645"/>
                  </a:lnTo>
                  <a:lnTo>
                    <a:pt x="4704" y="0"/>
                  </a:lnTo>
                  <a:close/>
                </a:path>
              </a:pathLst>
            </a:custGeom>
            <a:solidFill>
              <a:srgbClr val="3295E1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  <p:sp>
          <p:nvSpPr>
            <p:cNvPr id="87" name="Shape 1399"/>
            <p:cNvSpPr/>
            <p:nvPr/>
          </p:nvSpPr>
          <p:spPr>
            <a:xfrm>
              <a:off x="2630575" y="1431100"/>
              <a:ext cx="161300" cy="147850"/>
            </a:xfrm>
            <a:custGeom>
              <a:avLst/>
              <a:gdLst/>
              <a:ahLst/>
              <a:cxnLst/>
              <a:rect l="0" t="0" r="0" b="0"/>
              <a:pathLst>
                <a:path w="6452" h="5914" extrusionOk="0">
                  <a:moveTo>
                    <a:pt x="0" y="0"/>
                  </a:moveTo>
                  <a:lnTo>
                    <a:pt x="6048" y="5914"/>
                  </a:lnTo>
                  <a:lnTo>
                    <a:pt x="6452" y="5645"/>
                  </a:lnTo>
                  <a:lnTo>
                    <a:pt x="3226" y="0"/>
                  </a:lnTo>
                  <a:close/>
                </a:path>
              </a:pathLst>
            </a:custGeom>
            <a:solidFill>
              <a:srgbClr val="3393E2"/>
            </a:solidFill>
            <a:ln>
              <a:noFill/>
            </a:ln>
          </p:spPr>
          <p:txBody>
            <a:bodyPr lIns="92909" tIns="92909" rIns="92909" bIns="92909" anchor="ctr" anchorCtr="0">
              <a:noAutofit/>
            </a:bodyPr>
            <a:lstStyle/>
            <a:p>
              <a:endParaRPr sz="1829"/>
            </a:p>
          </p:txBody>
        </p:sp>
      </p:grpSp>
      <p:sp>
        <p:nvSpPr>
          <p:cNvPr id="88" name="Shape 1400"/>
          <p:cNvSpPr/>
          <p:nvPr/>
        </p:nvSpPr>
        <p:spPr>
          <a:xfrm rot="10800000" flipH="1">
            <a:off x="960726" y="2450701"/>
            <a:ext cx="551813" cy="478035"/>
          </a:xfrm>
          <a:prstGeom prst="hexagon">
            <a:avLst>
              <a:gd name="adj" fmla="val 28678"/>
              <a:gd name="vf" fmla="val 115470"/>
            </a:avLst>
          </a:prstGeom>
          <a:noFill/>
          <a:ln w="9525" cap="flat" cmpd="sng">
            <a:solidFill>
              <a:srgbClr val="18476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2909" tIns="92909" rIns="92909" bIns="92909" anchor="ctr" anchorCtr="0">
            <a:noAutofit/>
          </a:bodyPr>
          <a:lstStyle/>
          <a:p>
            <a:endParaRPr sz="1829"/>
          </a:p>
        </p:txBody>
      </p:sp>
      <p:sp>
        <p:nvSpPr>
          <p:cNvPr id="89" name="Shape 1401"/>
          <p:cNvSpPr/>
          <p:nvPr/>
        </p:nvSpPr>
        <p:spPr>
          <a:xfrm rot="10800000" flipH="1">
            <a:off x="717077" y="2709962"/>
            <a:ext cx="288711" cy="249688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3292E1"/>
          </a:solidFill>
          <a:ln>
            <a:noFill/>
          </a:ln>
        </p:spPr>
        <p:txBody>
          <a:bodyPr lIns="92909" tIns="92909" rIns="92909" bIns="92909" anchor="ctr" anchorCtr="0">
            <a:noAutofit/>
          </a:bodyPr>
          <a:lstStyle/>
          <a:p>
            <a:endParaRPr sz="1829"/>
          </a:p>
        </p:txBody>
      </p:sp>
      <p:sp>
        <p:nvSpPr>
          <p:cNvPr id="90" name="Shape 1402"/>
          <p:cNvSpPr/>
          <p:nvPr/>
        </p:nvSpPr>
        <p:spPr>
          <a:xfrm rot="10800000" flipH="1">
            <a:off x="512790" y="1578818"/>
            <a:ext cx="551813" cy="477730"/>
          </a:xfrm>
          <a:prstGeom prst="hexagon">
            <a:avLst>
              <a:gd name="adj" fmla="val 28678"/>
              <a:gd name="vf" fmla="val 115470"/>
            </a:avLst>
          </a:prstGeom>
          <a:solidFill>
            <a:srgbClr val="184769"/>
          </a:solidFill>
          <a:ln>
            <a:noFill/>
          </a:ln>
        </p:spPr>
        <p:txBody>
          <a:bodyPr lIns="92909" tIns="92909" rIns="92909" bIns="92909" anchor="ctr" anchorCtr="0">
            <a:noAutofit/>
          </a:bodyPr>
          <a:lstStyle/>
          <a:p>
            <a:endParaRPr sz="1829"/>
          </a:p>
        </p:txBody>
      </p:sp>
      <p:sp>
        <p:nvSpPr>
          <p:cNvPr id="91" name="Shape 1403"/>
          <p:cNvSpPr/>
          <p:nvPr/>
        </p:nvSpPr>
        <p:spPr>
          <a:xfrm rot="10800000" flipH="1">
            <a:off x="960727" y="1966877"/>
            <a:ext cx="241456" cy="209139"/>
          </a:xfrm>
          <a:prstGeom prst="hexagon">
            <a:avLst>
              <a:gd name="adj" fmla="val 28678"/>
              <a:gd name="vf" fmla="val 115470"/>
            </a:avLst>
          </a:prstGeom>
          <a:noFill/>
          <a:ln w="19050" cap="flat" cmpd="sng">
            <a:solidFill>
              <a:srgbClr val="00E1C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2909" tIns="92909" rIns="92909" bIns="92909" anchor="ctr" anchorCtr="0">
            <a:noAutofit/>
          </a:bodyPr>
          <a:lstStyle/>
          <a:p>
            <a:endParaRPr sz="1829"/>
          </a:p>
        </p:txBody>
      </p:sp>
    </p:spTree>
    <p:extLst>
      <p:ext uri="{BB962C8B-B14F-4D97-AF65-F5344CB8AC3E}">
        <p14:creationId xmlns:p14="http://schemas.microsoft.com/office/powerpoint/2010/main" val="354382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" b="1" dirty="0"/>
              <a:t>Use charts / visuals to explain your ideas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C5CCC7-7264-0B8F-B939-E0B5A7D00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hape 1539"/>
          <p:cNvSpPr/>
          <p:nvPr/>
        </p:nvSpPr>
        <p:spPr>
          <a:xfrm>
            <a:off x="3288441" y="1832295"/>
            <a:ext cx="2453893" cy="2125855"/>
          </a:xfrm>
          <a:prstGeom prst="hexagon">
            <a:avLst>
              <a:gd name="adj" fmla="val 29110"/>
              <a:gd name="vf" fmla="val 115470"/>
            </a:avLst>
          </a:prstGeom>
          <a:solidFill>
            <a:srgbClr val="245794"/>
          </a:solidFill>
          <a:ln>
            <a:noFill/>
          </a:ln>
        </p:spPr>
        <p:txBody>
          <a:bodyPr lIns="92909" tIns="92909" rIns="92909" bIns="92909" anchor="ctr" anchorCtr="0">
            <a:noAutofit/>
          </a:bodyPr>
          <a:lstStyle/>
          <a:p>
            <a:pPr algn="ctr"/>
            <a:r>
              <a:rPr lang="en" sz="1829" b="1" dirty="0">
                <a:solidFill>
                  <a:srgbClr val="C6DAEC"/>
                </a:solidFill>
                <a:latin typeface="Muli"/>
                <a:ea typeface="Muli"/>
                <a:cs typeface="Muli"/>
                <a:sym typeface="Muli"/>
              </a:rPr>
              <a:t>Grey</a:t>
            </a:r>
          </a:p>
        </p:txBody>
      </p:sp>
      <p:sp>
        <p:nvSpPr>
          <p:cNvPr id="4" name="Shape 1541"/>
          <p:cNvSpPr/>
          <p:nvPr/>
        </p:nvSpPr>
        <p:spPr>
          <a:xfrm>
            <a:off x="1385868" y="1793277"/>
            <a:ext cx="2453893" cy="2125855"/>
          </a:xfrm>
          <a:prstGeom prst="hexagon">
            <a:avLst>
              <a:gd name="adj" fmla="val 29110"/>
              <a:gd name="vf" fmla="val 115470"/>
            </a:avLst>
          </a:prstGeom>
          <a:noFill/>
          <a:ln w="19050" cap="flat" cmpd="sng">
            <a:solidFill>
              <a:srgbClr val="71788D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2909" tIns="92909" rIns="92909" bIns="92909" anchor="ctr" anchorCtr="0">
            <a:noAutofit/>
          </a:bodyPr>
          <a:lstStyle/>
          <a:p>
            <a:pPr algn="ctr"/>
            <a:r>
              <a:rPr lang="en" sz="1829" dirty="0">
                <a:solidFill>
                  <a:schemeClr val="accent1">
                    <a:lumMod val="75000"/>
                  </a:schemeClr>
                </a:solidFill>
                <a:latin typeface="Muli"/>
                <a:ea typeface="Muli"/>
                <a:cs typeface="Muli"/>
                <a:sym typeface="Muli"/>
              </a:rPr>
              <a:t>White</a:t>
            </a:r>
          </a:p>
        </p:txBody>
      </p:sp>
      <p:sp>
        <p:nvSpPr>
          <p:cNvPr id="5" name="Shape 1542"/>
          <p:cNvSpPr/>
          <p:nvPr/>
        </p:nvSpPr>
        <p:spPr>
          <a:xfrm>
            <a:off x="5191016" y="1832295"/>
            <a:ext cx="2453893" cy="2125855"/>
          </a:xfrm>
          <a:prstGeom prst="hexagon">
            <a:avLst>
              <a:gd name="adj" fmla="val 29110"/>
              <a:gd name="vf" fmla="val 115470"/>
            </a:avLst>
          </a:prstGeom>
          <a:noFill/>
          <a:ln w="19050" cap="flat" cmpd="sng">
            <a:solidFill>
              <a:srgbClr val="71788D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2909" tIns="92909" rIns="92909" bIns="92909" anchor="ctr" anchorCtr="0">
            <a:noAutofit/>
          </a:bodyPr>
          <a:lstStyle/>
          <a:p>
            <a:pPr algn="ctr"/>
            <a:r>
              <a:rPr lang="en" sz="1829" dirty="0">
                <a:solidFill>
                  <a:schemeClr val="accent1">
                    <a:lumMod val="75000"/>
                  </a:schemeClr>
                </a:solidFill>
                <a:latin typeface="Muli"/>
                <a:ea typeface="Muli"/>
                <a:cs typeface="Muli"/>
                <a:sym typeface="Muli"/>
              </a:rPr>
              <a:t>Black</a:t>
            </a:r>
          </a:p>
        </p:txBody>
      </p:sp>
    </p:spTree>
    <p:extLst>
      <p:ext uri="{BB962C8B-B14F-4D97-AF65-F5344CB8AC3E}">
        <p14:creationId xmlns:p14="http://schemas.microsoft.com/office/powerpoint/2010/main" val="1894999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" b="1" dirty="0"/>
              <a:t>Copy and paste graphs</a:t>
            </a:r>
            <a:br>
              <a:rPr lang="en" b="1" dirty="0"/>
            </a:br>
            <a:r>
              <a:rPr lang="en" sz="1829" dirty="0"/>
              <a:t>(from Excel, Google sheets, and other graph programs)</a:t>
            </a:r>
            <a:endParaRPr lang="en-US" sz="182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05C88-E8C1-5E2F-3534-8F4F19685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Shape 16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838291" y="1736865"/>
            <a:ext cx="3033120" cy="2712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2335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" b="1" dirty="0"/>
              <a:t>Add tables to compare data</a:t>
            </a:r>
            <a:br>
              <a:rPr lang="en" b="1" dirty="0"/>
            </a:br>
            <a:r>
              <a:rPr lang="en" sz="2236" dirty="0"/>
              <a:t>(can cut and paste from W</a:t>
            </a:r>
            <a:r>
              <a:rPr lang="en-US" sz="2236" dirty="0"/>
              <a:t>o</a:t>
            </a:r>
            <a:r>
              <a:rPr lang="en" sz="2236" dirty="0"/>
              <a:t>rd)</a:t>
            </a:r>
            <a:endParaRPr lang="en-US" sz="2236" dirty="0"/>
          </a:p>
        </p:txBody>
      </p:sp>
      <p:graphicFrame>
        <p:nvGraphicFramePr>
          <p:cNvPr id="6" name="Shape 1548"/>
          <p:cNvGraphicFramePr/>
          <p:nvPr>
            <p:extLst>
              <p:ext uri="{D42A27DB-BD31-4B8C-83A1-F6EECF244321}">
                <p14:modId xmlns:p14="http://schemas.microsoft.com/office/powerpoint/2010/main" val="1866445785"/>
              </p:ext>
            </p:extLst>
          </p:nvPr>
        </p:nvGraphicFramePr>
        <p:xfrm>
          <a:off x="1876241" y="2138428"/>
          <a:ext cx="5391516" cy="184791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47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7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7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7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979">
                <a:tc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endParaRPr sz="1900" dirty="0">
                        <a:solidFill>
                          <a:srgbClr val="C6DAEC"/>
                        </a:solidFill>
                        <a:latin typeface="Muli"/>
                        <a:ea typeface="Muli"/>
                        <a:cs typeface="Muli"/>
                        <a:sym typeface="Muli"/>
                      </a:endParaRP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900" dirty="0">
                          <a:solidFill>
                            <a:srgbClr val="C6DAEC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A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900">
                          <a:solidFill>
                            <a:srgbClr val="C6DAEC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B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900">
                          <a:solidFill>
                            <a:srgbClr val="C6DAEC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C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979"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 sz="1900">
                          <a:solidFill>
                            <a:srgbClr val="C6DAEC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Yellow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476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rgbClr val="FFFFFF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10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476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20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476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7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47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979">
                <a:tc>
                  <a:txBody>
                    <a:bodyPr/>
                    <a:lstStyle/>
                    <a:p>
                      <a:pPr lvl="0" algn="r">
                        <a:spcBef>
                          <a:spcPts val="0"/>
                        </a:spcBef>
                        <a:buNone/>
                      </a:pPr>
                      <a:r>
                        <a:rPr lang="en" sz="1900" dirty="0">
                          <a:solidFill>
                            <a:srgbClr val="C6DAEC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Blue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30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rgbClr val="FFFFFF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15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10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979">
                <a:tc>
                  <a:txBody>
                    <a:bodyPr/>
                    <a:lstStyle/>
                    <a:p>
                      <a:pPr lvl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900">
                          <a:solidFill>
                            <a:srgbClr val="C6DAEC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Orange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476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5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476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solidFill>
                            <a:srgbClr val="FFFFFF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24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4769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solidFill>
                            <a:srgbClr val="FFFFFF"/>
                          </a:solidFill>
                          <a:latin typeface="Muli"/>
                          <a:ea typeface="Muli"/>
                          <a:cs typeface="Muli"/>
                          <a:sym typeface="Muli"/>
                        </a:rPr>
                        <a:t>16</a:t>
                      </a:r>
                    </a:p>
                  </a:txBody>
                  <a:tcPr marL="92909" marR="92909" marT="69688" marB="69688" anchor="ctr">
                    <a:lnL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19BBD5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solidFill>
                        <a:srgbClr val="19B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847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336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" b="1" dirty="0"/>
              <a:t>Illustrate processes</a:t>
            </a:r>
            <a:endParaRPr lang="en-US" dirty="0"/>
          </a:p>
        </p:txBody>
      </p:sp>
      <p:sp>
        <p:nvSpPr>
          <p:cNvPr id="4" name="Shape 1583"/>
          <p:cNvSpPr/>
          <p:nvPr/>
        </p:nvSpPr>
        <p:spPr>
          <a:xfrm>
            <a:off x="1945600" y="1960319"/>
            <a:ext cx="1977687" cy="1346608"/>
          </a:xfrm>
          <a:prstGeom prst="homePlate">
            <a:avLst>
              <a:gd name="adj" fmla="val 30129"/>
            </a:avLst>
          </a:prstGeom>
          <a:noFill/>
          <a:ln w="114300" cap="flat" cmpd="sng">
            <a:solidFill>
              <a:schemeClr val="accent1">
                <a:lumMod val="40000"/>
                <a:lumOff val="6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909" tIns="92909" rIns="92909" bIns="92909" anchor="ctr" anchorCtr="0">
            <a:noAutofit/>
          </a:bodyPr>
          <a:lstStyle/>
          <a:p>
            <a:pPr algn="ctr"/>
            <a:r>
              <a:rPr lang="en" sz="1829" dirty="0">
                <a:solidFill>
                  <a:schemeClr val="accent1"/>
                </a:solidFill>
                <a:latin typeface="Muli"/>
                <a:ea typeface="Muli"/>
                <a:cs typeface="Muli"/>
                <a:sym typeface="Muli"/>
              </a:rPr>
              <a:t>first</a:t>
            </a:r>
          </a:p>
        </p:txBody>
      </p:sp>
      <p:sp>
        <p:nvSpPr>
          <p:cNvPr id="5" name="Shape 1584"/>
          <p:cNvSpPr/>
          <p:nvPr/>
        </p:nvSpPr>
        <p:spPr>
          <a:xfrm>
            <a:off x="3725703" y="1960319"/>
            <a:ext cx="2015796" cy="1346608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chemeClr val="accent1">
                <a:lumMod val="60000"/>
                <a:lumOff val="40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909" tIns="92909" rIns="92909" bIns="92909" anchor="ctr" anchorCtr="0">
            <a:noAutofit/>
          </a:bodyPr>
          <a:lstStyle/>
          <a:p>
            <a:pPr algn="ctr"/>
            <a:r>
              <a:rPr lang="en" sz="1829" dirty="0">
                <a:solidFill>
                  <a:schemeClr val="accent1"/>
                </a:solidFill>
                <a:latin typeface="Muli"/>
                <a:ea typeface="Muli"/>
                <a:cs typeface="Muli"/>
                <a:sym typeface="Muli"/>
              </a:rPr>
              <a:t>second</a:t>
            </a:r>
          </a:p>
        </p:txBody>
      </p:sp>
      <p:sp>
        <p:nvSpPr>
          <p:cNvPr id="7" name="Shape 1585"/>
          <p:cNvSpPr/>
          <p:nvPr/>
        </p:nvSpPr>
        <p:spPr>
          <a:xfrm>
            <a:off x="5543840" y="1960319"/>
            <a:ext cx="2015796" cy="1346608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rgbClr val="24579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2909" tIns="92909" rIns="92909" bIns="92909" anchor="ctr" anchorCtr="0">
            <a:noAutofit/>
          </a:bodyPr>
          <a:lstStyle/>
          <a:p>
            <a:pPr algn="ctr"/>
            <a:r>
              <a:rPr lang="en" sz="1829" dirty="0">
                <a:solidFill>
                  <a:schemeClr val="accent1"/>
                </a:solidFill>
                <a:latin typeface="Muli"/>
                <a:ea typeface="Muli"/>
                <a:cs typeface="Muli"/>
                <a:sym typeface="Muli"/>
              </a:rPr>
              <a:t>last</a:t>
            </a:r>
          </a:p>
        </p:txBody>
      </p:sp>
    </p:spTree>
    <p:extLst>
      <p:ext uri="{BB962C8B-B14F-4D97-AF65-F5344CB8AC3E}">
        <p14:creationId xmlns:p14="http://schemas.microsoft.com/office/powerpoint/2010/main" val="3759245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" b="1" dirty="0"/>
              <a:t>Use big numbers for impact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42176" y="1534853"/>
            <a:ext cx="532276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" sz="6000" b="1" dirty="0">
                <a:solidFill>
                  <a:schemeClr val="accent1"/>
                </a:solidFill>
                <a:latin typeface="+mj-lt"/>
                <a:ea typeface="Muli"/>
                <a:cs typeface="Muli"/>
                <a:sym typeface="Muli"/>
              </a:rPr>
              <a:t>89,526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28222" y="2388311"/>
            <a:ext cx="4287556" cy="665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" sz="1829" dirty="0">
                <a:solidFill>
                  <a:schemeClr val="accent1"/>
                </a:solidFill>
                <a:latin typeface="Muli"/>
                <a:sym typeface="Muli"/>
              </a:rPr>
              <a:t>Hospital </a:t>
            </a:r>
            <a:r>
              <a:rPr lang="en-US" sz="1829" dirty="0">
                <a:solidFill>
                  <a:schemeClr val="accent1"/>
                </a:solidFill>
                <a:latin typeface="Muli"/>
                <a:sym typeface="Muli"/>
              </a:rPr>
              <a:t>Admissions</a:t>
            </a:r>
            <a:endParaRPr lang="en-US" sz="1829" dirty="0">
              <a:solidFill>
                <a:schemeClr val="accent1"/>
              </a:solidFill>
            </a:endParaRPr>
          </a:p>
          <a:p>
            <a:pPr algn="ctr"/>
            <a:endParaRPr lang="en-US" sz="1829" dirty="0"/>
          </a:p>
        </p:txBody>
      </p:sp>
      <p:sp>
        <p:nvSpPr>
          <p:cNvPr id="7" name="Rectangle 6"/>
          <p:cNvSpPr/>
          <p:nvPr/>
        </p:nvSpPr>
        <p:spPr>
          <a:xfrm>
            <a:off x="929235" y="2903791"/>
            <a:ext cx="71486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" sz="6000" b="1" dirty="0">
                <a:solidFill>
                  <a:schemeClr val="accent1"/>
                </a:solidFill>
                <a:latin typeface="+mj-lt"/>
                <a:ea typeface="Muli"/>
                <a:cs typeface="Muli"/>
                <a:sym typeface="Muli"/>
              </a:rPr>
              <a:t>544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28222" y="3732544"/>
            <a:ext cx="4287556" cy="373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29" dirty="0">
                <a:solidFill>
                  <a:schemeClr val="accent1"/>
                </a:solidFill>
                <a:latin typeface="Muli"/>
                <a:sym typeface="Muli"/>
              </a:rPr>
              <a:t>Physicians engaged</a:t>
            </a:r>
            <a:endParaRPr lang="en-US" sz="1829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342483"/>
      </p:ext>
    </p:extLst>
  </p:cSld>
  <p:clrMapOvr>
    <a:masterClrMapping/>
  </p:clrMapOvr>
</p:sld>
</file>

<file path=ppt/theme/theme1.xml><?xml version="1.0" encoding="utf-8"?>
<a:theme xmlns:a="http://schemas.openxmlformats.org/drawingml/2006/main" name="Plain Pag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ver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ver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177</Words>
  <Application>Microsoft Macintosh PowerPoint</Application>
  <PresentationFormat>On-screen Show (16:9)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Muli</vt:lpstr>
      <vt:lpstr>Nixie One</vt:lpstr>
      <vt:lpstr>Plain Page 1</vt:lpstr>
      <vt:lpstr>Cover 1</vt:lpstr>
      <vt:lpstr>Cover 2</vt:lpstr>
      <vt:lpstr>Presentation title and MSA Presenter name</vt:lpstr>
      <vt:lpstr>BIG concept</vt:lpstr>
      <vt:lpstr>Want big impact? Use big image.</vt:lpstr>
      <vt:lpstr>Split your content, use fewer words</vt:lpstr>
      <vt:lpstr>Use charts / visuals to explain your ideas</vt:lpstr>
      <vt:lpstr>Copy and paste graphs (from Excel, Google sheets, and other graph programs)</vt:lpstr>
      <vt:lpstr>Add tables to compare data (can cut and paste from Word)</vt:lpstr>
      <vt:lpstr>Illustrate processes</vt:lpstr>
      <vt:lpstr>Use big numbers for impact</vt:lpstr>
      <vt:lpstr>Use quotations from physicians or health authority partners can illustrate positive impacts and inspire further participation.</vt:lpstr>
    </vt:vector>
  </TitlesOfParts>
  <Company>Bamboo Direct Eco-Friendly Products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Davidson</dc:creator>
  <cp:lastModifiedBy>Jen Grover</cp:lastModifiedBy>
  <cp:revision>41</cp:revision>
  <cp:lastPrinted>2016-09-08T14:33:37Z</cp:lastPrinted>
  <dcterms:created xsi:type="dcterms:W3CDTF">2016-08-12T15:56:33Z</dcterms:created>
  <dcterms:modified xsi:type="dcterms:W3CDTF">2025-01-16T03:13:48Z</dcterms:modified>
</cp:coreProperties>
</file>